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6" r:id="rId9"/>
    <p:sldId id="268" r:id="rId10"/>
    <p:sldId id="267" r:id="rId11"/>
    <p:sldId id="276" r:id="rId12"/>
    <p:sldId id="278" r:id="rId13"/>
    <p:sldId id="279" r:id="rId14"/>
    <p:sldId id="280" r:id="rId15"/>
    <p:sldId id="263" r:id="rId16"/>
    <p:sldId id="264" r:id="rId17"/>
    <p:sldId id="265" r:id="rId18"/>
    <p:sldId id="269" r:id="rId19"/>
    <p:sldId id="275" r:id="rId20"/>
    <p:sldId id="270" r:id="rId21"/>
    <p:sldId id="271" r:id="rId22"/>
    <p:sldId id="272" r:id="rId23"/>
    <p:sldId id="273" r:id="rId24"/>
    <p:sldId id="277" r:id="rId25"/>
    <p:sldId id="27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F50AE2-921B-4E95-8036-076D210A6D0E}" v="1" dt="2022-07-30T15:42:07.606"/>
    <p1510:client id="{C1E01DA3-1805-42A8-8197-0B38B10A3F75}" v="77" dt="2022-07-31T01:43:43.4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urabh Kenjale" userId="a4a8f590555ad3c0" providerId="LiveId" clId="{C1E01DA3-1805-42A8-8197-0B38B10A3F75}"/>
    <pc:docChg chg="undo redo custSel addSld delSld modSld sldOrd">
      <pc:chgData name="Sourabh Kenjale" userId="a4a8f590555ad3c0" providerId="LiveId" clId="{C1E01DA3-1805-42A8-8197-0B38B10A3F75}" dt="2022-07-31T01:44:09.198" v="14414" actId="20577"/>
      <pc:docMkLst>
        <pc:docMk/>
      </pc:docMkLst>
      <pc:sldChg chg="addSp delSp modSp mod modMedia setBg addAnim delAnim">
        <pc:chgData name="Sourabh Kenjale" userId="a4a8f590555ad3c0" providerId="LiveId" clId="{C1E01DA3-1805-42A8-8197-0B38B10A3F75}" dt="2022-07-31T01:43:40.039" v="14410" actId="1076"/>
        <pc:sldMkLst>
          <pc:docMk/>
          <pc:sldMk cId="232978741" sldId="256"/>
        </pc:sldMkLst>
        <pc:spChg chg="mod">
          <ac:chgData name="Sourabh Kenjale" userId="a4a8f590555ad3c0" providerId="LiveId" clId="{C1E01DA3-1805-42A8-8197-0B38B10A3F75}" dt="2022-07-31T01:43:37.356" v="14409" actId="1076"/>
          <ac:spMkLst>
            <pc:docMk/>
            <pc:sldMk cId="232978741" sldId="256"/>
            <ac:spMk id="2" creationId="{669C45ED-740D-C7DF-0D30-ED44DA6E9CCC}"/>
          </ac:spMkLst>
        </pc:spChg>
        <pc:spChg chg="mod">
          <ac:chgData name="Sourabh Kenjale" userId="a4a8f590555ad3c0" providerId="LiveId" clId="{C1E01DA3-1805-42A8-8197-0B38B10A3F75}" dt="2022-07-31T01:43:40.039" v="14410" actId="1076"/>
          <ac:spMkLst>
            <pc:docMk/>
            <pc:sldMk cId="232978741" sldId="256"/>
            <ac:spMk id="3" creationId="{B4F197BB-C9B7-05AA-20DD-E6C4B14F5034}"/>
          </ac:spMkLst>
        </pc:spChg>
        <pc:spChg chg="add del">
          <ac:chgData name="Sourabh Kenjale" userId="a4a8f590555ad3c0" providerId="LiveId" clId="{C1E01DA3-1805-42A8-8197-0B38B10A3F75}" dt="2022-07-28T19:20:54.141" v="592" actId="26606"/>
          <ac:spMkLst>
            <pc:docMk/>
            <pc:sldMk cId="232978741" sldId="256"/>
            <ac:spMk id="9" creationId="{C1DD1A8A-57D5-4A81-AD04-532B043C5611}"/>
          </ac:spMkLst>
        </pc:spChg>
        <pc:spChg chg="add del">
          <ac:chgData name="Sourabh Kenjale" userId="a4a8f590555ad3c0" providerId="LiveId" clId="{C1E01DA3-1805-42A8-8197-0B38B10A3F75}" dt="2022-07-28T19:20:54.141" v="592" actId="26606"/>
          <ac:spMkLst>
            <pc:docMk/>
            <pc:sldMk cId="232978741" sldId="256"/>
            <ac:spMk id="11" creationId="{007891EC-4501-44ED-A8C8-B11B6DB767AB}"/>
          </ac:spMkLst>
        </pc:spChg>
        <pc:spChg chg="add del">
          <ac:chgData name="Sourabh Kenjale" userId="a4a8f590555ad3c0" providerId="LiveId" clId="{C1E01DA3-1805-42A8-8197-0B38B10A3F75}" dt="2022-07-28T19:20:40.542" v="589" actId="26606"/>
          <ac:spMkLst>
            <pc:docMk/>
            <pc:sldMk cId="232978741" sldId="256"/>
            <ac:spMk id="16" creationId="{94714483-7072-431F-9DBE-87F44E4D44BC}"/>
          </ac:spMkLst>
        </pc:spChg>
        <pc:spChg chg="add del">
          <ac:chgData name="Sourabh Kenjale" userId="a4a8f590555ad3c0" providerId="LiveId" clId="{C1E01DA3-1805-42A8-8197-0B38B10A3F75}" dt="2022-07-28T19:20:40.542" v="589" actId="26606"/>
          <ac:spMkLst>
            <pc:docMk/>
            <pc:sldMk cId="232978741" sldId="256"/>
            <ac:spMk id="18" creationId="{495892E1-F4A5-4991-AC52-4F417B14A2A2}"/>
          </ac:spMkLst>
        </pc:spChg>
        <pc:spChg chg="add del">
          <ac:chgData name="Sourabh Kenjale" userId="a4a8f590555ad3c0" providerId="LiveId" clId="{C1E01DA3-1805-42A8-8197-0B38B10A3F75}" dt="2022-07-28T19:21:03.425" v="598" actId="26606"/>
          <ac:spMkLst>
            <pc:docMk/>
            <pc:sldMk cId="232978741" sldId="256"/>
            <ac:spMk id="22" creationId="{C84384FE-1C88-4CAA-8FB8-2313A3AE734D}"/>
          </ac:spMkLst>
        </pc:spChg>
        <pc:spChg chg="add del">
          <ac:chgData name="Sourabh Kenjale" userId="a4a8f590555ad3c0" providerId="LiveId" clId="{C1E01DA3-1805-42A8-8197-0B38B10A3F75}" dt="2022-07-28T19:21:03.425" v="598" actId="26606"/>
          <ac:spMkLst>
            <pc:docMk/>
            <pc:sldMk cId="232978741" sldId="256"/>
            <ac:spMk id="24" creationId="{87B6A113-58CD-406C-BCE4-6E1F1F2BE696}"/>
          </ac:spMkLst>
        </pc:spChg>
        <pc:spChg chg="add del">
          <ac:chgData name="Sourabh Kenjale" userId="a4a8f590555ad3c0" providerId="LiveId" clId="{C1E01DA3-1805-42A8-8197-0B38B10A3F75}" dt="2022-07-28T19:21:03.425" v="598" actId="26606"/>
          <ac:spMkLst>
            <pc:docMk/>
            <pc:sldMk cId="232978741" sldId="256"/>
            <ac:spMk id="26" creationId="{05A1AA86-B7E6-4C02-AA34-F1A25CD4CCBD}"/>
          </ac:spMkLst>
        </pc:spChg>
        <pc:spChg chg="add del">
          <ac:chgData name="Sourabh Kenjale" userId="a4a8f590555ad3c0" providerId="LiveId" clId="{C1E01DA3-1805-42A8-8197-0B38B10A3F75}" dt="2022-07-28T19:20:40.542" v="589" actId="26606"/>
          <ac:spMkLst>
            <pc:docMk/>
            <pc:sldMk cId="232978741" sldId="256"/>
            <ac:spMk id="28" creationId="{E2683E3F-F855-4549-84F8-42064EC0F247}"/>
          </ac:spMkLst>
        </pc:spChg>
        <pc:spChg chg="add del">
          <ac:chgData name="Sourabh Kenjale" userId="a4a8f590555ad3c0" providerId="LiveId" clId="{C1E01DA3-1805-42A8-8197-0B38B10A3F75}" dt="2022-07-28T19:20:40.542" v="589" actId="26606"/>
          <ac:spMkLst>
            <pc:docMk/>
            <pc:sldMk cId="232978741" sldId="256"/>
            <ac:spMk id="36" creationId="{832F3179-0CD5-40C8-9939-D8355006F7BA}"/>
          </ac:spMkLst>
        </pc:spChg>
        <pc:spChg chg="add del">
          <ac:chgData name="Sourabh Kenjale" userId="a4a8f590555ad3c0" providerId="LiveId" clId="{C1E01DA3-1805-42A8-8197-0B38B10A3F75}" dt="2022-07-28T19:20:54.126" v="591" actId="26606"/>
          <ac:spMkLst>
            <pc:docMk/>
            <pc:sldMk cId="232978741" sldId="256"/>
            <ac:spMk id="42" creationId="{A4AE5E3E-9489-4D5A-A458-72C3E481CB83}"/>
          </ac:spMkLst>
        </pc:spChg>
        <pc:spChg chg="add del">
          <ac:chgData name="Sourabh Kenjale" userId="a4a8f590555ad3c0" providerId="LiveId" clId="{C1E01DA3-1805-42A8-8197-0B38B10A3F75}" dt="2022-07-28T19:20:54.126" v="591" actId="26606"/>
          <ac:spMkLst>
            <pc:docMk/>
            <pc:sldMk cId="232978741" sldId="256"/>
            <ac:spMk id="49" creationId="{75CC5FF6-C911-4883-B5F7-F5F3E29A8BDE}"/>
          </ac:spMkLst>
        </pc:spChg>
        <pc:spChg chg="add del">
          <ac:chgData name="Sourabh Kenjale" userId="a4a8f590555ad3c0" providerId="LiveId" clId="{C1E01DA3-1805-42A8-8197-0B38B10A3F75}" dt="2022-07-28T19:20:54.126" v="591" actId="26606"/>
          <ac:spMkLst>
            <pc:docMk/>
            <pc:sldMk cId="232978741" sldId="256"/>
            <ac:spMk id="55" creationId="{84E2200F-ED39-40A1-A6F7-65A45ED6D752}"/>
          </ac:spMkLst>
        </pc:spChg>
        <pc:spChg chg="add del">
          <ac:chgData name="Sourabh Kenjale" userId="a4a8f590555ad3c0" providerId="LiveId" clId="{C1E01DA3-1805-42A8-8197-0B38B10A3F75}" dt="2022-07-28T19:20:54.126" v="591" actId="26606"/>
          <ac:spMkLst>
            <pc:docMk/>
            <pc:sldMk cId="232978741" sldId="256"/>
            <ac:spMk id="63" creationId="{B163B796-84D7-4069-93D0-7A496A03AA19}"/>
          </ac:spMkLst>
        </pc:spChg>
        <pc:spChg chg="add del">
          <ac:chgData name="Sourabh Kenjale" userId="a4a8f590555ad3c0" providerId="LiveId" clId="{C1E01DA3-1805-42A8-8197-0B38B10A3F75}" dt="2022-07-28T19:21:03.425" v="598" actId="26606"/>
          <ac:spMkLst>
            <pc:docMk/>
            <pc:sldMk cId="232978741" sldId="256"/>
            <ac:spMk id="68" creationId="{1DF91F20-B96F-4F77-AC3E-2CDD3BAA10C2}"/>
          </ac:spMkLst>
        </pc:spChg>
        <pc:spChg chg="add del">
          <ac:chgData name="Sourabh Kenjale" userId="a4a8f590555ad3c0" providerId="LiveId" clId="{C1E01DA3-1805-42A8-8197-0B38B10A3F75}" dt="2022-07-28T19:21:03.425" v="598" actId="26606"/>
          <ac:spMkLst>
            <pc:docMk/>
            <pc:sldMk cId="232978741" sldId="256"/>
            <ac:spMk id="69" creationId="{C3D487F7-9050-4871-B351-34A72ADB296C}"/>
          </ac:spMkLst>
        </pc:spChg>
        <pc:spChg chg="add del">
          <ac:chgData name="Sourabh Kenjale" userId="a4a8f590555ad3c0" providerId="LiveId" clId="{C1E01DA3-1805-42A8-8197-0B38B10A3F75}" dt="2022-07-28T19:21:03.425" v="598" actId="26606"/>
          <ac:spMkLst>
            <pc:docMk/>
            <pc:sldMk cId="232978741" sldId="256"/>
            <ac:spMk id="70" creationId="{F43C27DD-EF6A-4C48-9669-C2970E71A814}"/>
          </ac:spMkLst>
        </pc:spChg>
        <pc:spChg chg="add del">
          <ac:chgData name="Sourabh Kenjale" userId="a4a8f590555ad3c0" providerId="LiveId" clId="{C1E01DA3-1805-42A8-8197-0B38B10A3F75}" dt="2022-07-28T19:21:03.410" v="597" actId="26606"/>
          <ac:spMkLst>
            <pc:docMk/>
            <pc:sldMk cId="232978741" sldId="256"/>
            <ac:spMk id="75" creationId="{6F5A5072-7B47-4D32-B52A-4EBBF590B8A5}"/>
          </ac:spMkLst>
        </pc:spChg>
        <pc:spChg chg="add del">
          <ac:chgData name="Sourabh Kenjale" userId="a4a8f590555ad3c0" providerId="LiveId" clId="{C1E01DA3-1805-42A8-8197-0B38B10A3F75}" dt="2022-07-28T19:21:03.410" v="597" actId="26606"/>
          <ac:spMkLst>
            <pc:docMk/>
            <pc:sldMk cId="232978741" sldId="256"/>
            <ac:spMk id="77" creationId="{9715DAF0-AE1B-46C9-8A6B-DB2AA05AB91D}"/>
          </ac:spMkLst>
        </pc:spChg>
        <pc:spChg chg="add del">
          <ac:chgData name="Sourabh Kenjale" userId="a4a8f590555ad3c0" providerId="LiveId" clId="{C1E01DA3-1805-42A8-8197-0B38B10A3F75}" dt="2022-07-28T19:21:03.410" v="597" actId="26606"/>
          <ac:spMkLst>
            <pc:docMk/>
            <pc:sldMk cId="232978741" sldId="256"/>
            <ac:spMk id="79" creationId="{6016219D-510E-4184-9090-6D5578A87BD1}"/>
          </ac:spMkLst>
        </pc:spChg>
        <pc:spChg chg="add del">
          <ac:chgData name="Sourabh Kenjale" userId="a4a8f590555ad3c0" providerId="LiveId" clId="{C1E01DA3-1805-42A8-8197-0B38B10A3F75}" dt="2022-07-28T19:21:03.410" v="597" actId="26606"/>
          <ac:spMkLst>
            <pc:docMk/>
            <pc:sldMk cId="232978741" sldId="256"/>
            <ac:spMk id="81" creationId="{AFF4A713-7B75-4B21-90D7-5AB19547C728}"/>
          </ac:spMkLst>
        </pc:spChg>
        <pc:spChg chg="add del">
          <ac:chgData name="Sourabh Kenjale" userId="a4a8f590555ad3c0" providerId="LiveId" clId="{C1E01DA3-1805-42A8-8197-0B38B10A3F75}" dt="2022-07-28T19:21:03.410" v="597" actId="26606"/>
          <ac:spMkLst>
            <pc:docMk/>
            <pc:sldMk cId="232978741" sldId="256"/>
            <ac:spMk id="83" creationId="{DC631C0B-6DA6-4E57-8231-CE32B3434A7E}"/>
          </ac:spMkLst>
        </pc:spChg>
        <pc:spChg chg="add del">
          <ac:chgData name="Sourabh Kenjale" userId="a4a8f590555ad3c0" providerId="LiveId" clId="{C1E01DA3-1805-42A8-8197-0B38B10A3F75}" dt="2022-07-28T19:21:03.410" v="597" actId="26606"/>
          <ac:spMkLst>
            <pc:docMk/>
            <pc:sldMk cId="232978741" sldId="256"/>
            <ac:spMk id="85" creationId="{C29501E6-A978-4A61-9689-9085AF97A53A}"/>
          </ac:spMkLst>
        </pc:spChg>
        <pc:spChg chg="add">
          <ac:chgData name="Sourabh Kenjale" userId="a4a8f590555ad3c0" providerId="LiveId" clId="{C1E01DA3-1805-42A8-8197-0B38B10A3F75}" dt="2022-07-28T19:21:03.425" v="598" actId="26606"/>
          <ac:spMkLst>
            <pc:docMk/>
            <pc:sldMk cId="232978741" sldId="256"/>
            <ac:spMk id="87" creationId="{B5A1B09C-1565-46F8-B70F-621C5EB48A09}"/>
          </ac:spMkLst>
        </pc:spChg>
        <pc:spChg chg="add">
          <ac:chgData name="Sourabh Kenjale" userId="a4a8f590555ad3c0" providerId="LiveId" clId="{C1E01DA3-1805-42A8-8197-0B38B10A3F75}" dt="2022-07-28T19:21:03.425" v="598" actId="26606"/>
          <ac:spMkLst>
            <pc:docMk/>
            <pc:sldMk cId="232978741" sldId="256"/>
            <ac:spMk id="88" creationId="{577D6B2E-37A3-429E-A37C-F30ED6487282}"/>
          </ac:spMkLst>
        </pc:spChg>
        <pc:spChg chg="add">
          <ac:chgData name="Sourabh Kenjale" userId="a4a8f590555ad3c0" providerId="LiveId" clId="{C1E01DA3-1805-42A8-8197-0B38B10A3F75}" dt="2022-07-28T19:21:03.425" v="598" actId="26606"/>
          <ac:spMkLst>
            <pc:docMk/>
            <pc:sldMk cId="232978741" sldId="256"/>
            <ac:spMk id="89" creationId="{8C516CC8-80AC-446C-A56E-9F54B7210402}"/>
          </ac:spMkLst>
        </pc:spChg>
        <pc:spChg chg="add">
          <ac:chgData name="Sourabh Kenjale" userId="a4a8f590555ad3c0" providerId="LiveId" clId="{C1E01DA3-1805-42A8-8197-0B38B10A3F75}" dt="2022-07-28T19:21:03.425" v="598" actId="26606"/>
          <ac:spMkLst>
            <pc:docMk/>
            <pc:sldMk cId="232978741" sldId="256"/>
            <ac:spMk id="90" creationId="{5CEAD642-85CF-4750-8432-7C80C901F001}"/>
          </ac:spMkLst>
        </pc:spChg>
        <pc:spChg chg="add">
          <ac:chgData name="Sourabh Kenjale" userId="a4a8f590555ad3c0" providerId="LiveId" clId="{C1E01DA3-1805-42A8-8197-0B38B10A3F75}" dt="2022-07-28T19:21:03.425" v="598" actId="26606"/>
          <ac:spMkLst>
            <pc:docMk/>
            <pc:sldMk cId="232978741" sldId="256"/>
            <ac:spMk id="91" creationId="{FA33EEAE-15D5-4119-8C1E-89D943F911EF}"/>
          </ac:spMkLst>
        </pc:spChg>
        <pc:spChg chg="add">
          <ac:chgData name="Sourabh Kenjale" userId="a4a8f590555ad3c0" providerId="LiveId" clId="{C1E01DA3-1805-42A8-8197-0B38B10A3F75}" dt="2022-07-28T19:21:03.425" v="598" actId="26606"/>
          <ac:spMkLst>
            <pc:docMk/>
            <pc:sldMk cId="232978741" sldId="256"/>
            <ac:spMk id="92" creationId="{730D8B3B-9B80-4025-B934-26DC7D7CD231}"/>
          </ac:spMkLst>
        </pc:spChg>
        <pc:spChg chg="add">
          <ac:chgData name="Sourabh Kenjale" userId="a4a8f590555ad3c0" providerId="LiveId" clId="{C1E01DA3-1805-42A8-8197-0B38B10A3F75}" dt="2022-07-28T19:21:03.425" v="598" actId="26606"/>
          <ac:spMkLst>
            <pc:docMk/>
            <pc:sldMk cId="232978741" sldId="256"/>
            <ac:spMk id="93" creationId="{1064D5D5-227B-4F66-9AEA-46F570E793BD}"/>
          </ac:spMkLst>
        </pc:spChg>
        <pc:spChg chg="add">
          <ac:chgData name="Sourabh Kenjale" userId="a4a8f590555ad3c0" providerId="LiveId" clId="{C1E01DA3-1805-42A8-8197-0B38B10A3F75}" dt="2022-07-28T19:21:03.425" v="598" actId="26606"/>
          <ac:spMkLst>
            <pc:docMk/>
            <pc:sldMk cId="232978741" sldId="256"/>
            <ac:spMk id="94" creationId="{646B67A4-D328-4747-A82B-65E84FA46368}"/>
          </ac:spMkLst>
        </pc:spChg>
        <pc:grpChg chg="add del">
          <ac:chgData name="Sourabh Kenjale" userId="a4a8f590555ad3c0" providerId="LiveId" clId="{C1E01DA3-1805-42A8-8197-0B38B10A3F75}" dt="2022-07-28T19:20:40.542" v="589" actId="26606"/>
          <ac:grpSpMkLst>
            <pc:docMk/>
            <pc:sldMk cId="232978741" sldId="256"/>
            <ac:grpSpMk id="20" creationId="{ACF597F8-76AA-44FA-8E6A-06223B66C0DD}"/>
          </ac:grpSpMkLst>
        </pc:grpChg>
        <pc:grpChg chg="add del">
          <ac:chgData name="Sourabh Kenjale" userId="a4a8f590555ad3c0" providerId="LiveId" clId="{C1E01DA3-1805-42A8-8197-0B38B10A3F75}" dt="2022-07-28T19:20:40.542" v="589" actId="26606"/>
          <ac:grpSpMkLst>
            <pc:docMk/>
            <pc:sldMk cId="232978741" sldId="256"/>
            <ac:grpSpMk id="30" creationId="{8FC90B1E-0223-4440-AF22-8F32F6F0C7D2}"/>
          </ac:grpSpMkLst>
        </pc:grpChg>
        <pc:grpChg chg="add del">
          <ac:chgData name="Sourabh Kenjale" userId="a4a8f590555ad3c0" providerId="LiveId" clId="{C1E01DA3-1805-42A8-8197-0B38B10A3F75}" dt="2022-07-28T19:20:40.542" v="589" actId="26606"/>
          <ac:grpSpMkLst>
            <pc:docMk/>
            <pc:sldMk cId="232978741" sldId="256"/>
            <ac:grpSpMk id="38" creationId="{11CE155D-684B-4F5E-B835-C52765E310E7}"/>
          </ac:grpSpMkLst>
        </pc:grpChg>
        <pc:grpChg chg="add del">
          <ac:chgData name="Sourabh Kenjale" userId="a4a8f590555ad3c0" providerId="LiveId" clId="{C1E01DA3-1805-42A8-8197-0B38B10A3F75}" dt="2022-07-28T19:20:54.126" v="591" actId="26606"/>
          <ac:grpSpMkLst>
            <pc:docMk/>
            <pc:sldMk cId="232978741" sldId="256"/>
            <ac:grpSpMk id="44" creationId="{0E88FC08-D56F-45D4-AC54-B89F64697BE4}"/>
          </ac:grpSpMkLst>
        </pc:grpChg>
        <pc:grpChg chg="add del">
          <ac:chgData name="Sourabh Kenjale" userId="a4a8f590555ad3c0" providerId="LiveId" clId="{C1E01DA3-1805-42A8-8197-0B38B10A3F75}" dt="2022-07-28T19:20:54.126" v="591" actId="26606"/>
          <ac:grpSpMkLst>
            <pc:docMk/>
            <pc:sldMk cId="232978741" sldId="256"/>
            <ac:grpSpMk id="50" creationId="{B138BDDD-D054-4F0A-BB1F-9D016848D623}"/>
          </ac:grpSpMkLst>
        </pc:grpChg>
        <pc:grpChg chg="add del">
          <ac:chgData name="Sourabh Kenjale" userId="a4a8f590555ad3c0" providerId="LiveId" clId="{C1E01DA3-1805-42A8-8197-0B38B10A3F75}" dt="2022-07-28T19:20:54.126" v="591" actId="26606"/>
          <ac:grpSpMkLst>
            <pc:docMk/>
            <pc:sldMk cId="232978741" sldId="256"/>
            <ac:grpSpMk id="56" creationId="{4F9B6C79-E122-4CC3-89D3-AC495A744DF2}"/>
          </ac:grpSpMkLst>
        </pc:grpChg>
        <pc:grpChg chg="add del">
          <ac:chgData name="Sourabh Kenjale" userId="a4a8f590555ad3c0" providerId="LiveId" clId="{C1E01DA3-1805-42A8-8197-0B38B10A3F75}" dt="2022-07-28T19:20:54.126" v="591" actId="26606"/>
          <ac:grpSpMkLst>
            <pc:docMk/>
            <pc:sldMk cId="232978741" sldId="256"/>
            <ac:grpSpMk id="64" creationId="{87A77F8F-E829-4314-9F44-36169F7548CE}"/>
          </ac:grpSpMkLst>
        </pc:grpChg>
        <pc:grpChg chg="add del">
          <ac:chgData name="Sourabh Kenjale" userId="a4a8f590555ad3c0" providerId="LiveId" clId="{C1E01DA3-1805-42A8-8197-0B38B10A3F75}" dt="2022-07-28T19:20:54.126" v="591" actId="26606"/>
          <ac:grpSpMkLst>
            <pc:docMk/>
            <pc:sldMk cId="232978741" sldId="256"/>
            <ac:grpSpMk id="65" creationId="{85AC4472-E842-4CF4-BD50-983305EDB343}"/>
          </ac:grpSpMkLst>
        </pc:grpChg>
        <pc:picChg chg="add del mod ord">
          <ac:chgData name="Sourabh Kenjale" userId="a4a8f590555ad3c0" providerId="LiveId" clId="{C1E01DA3-1805-42A8-8197-0B38B10A3F75}" dt="2022-07-28T19:20:56.634" v="593" actId="478"/>
          <ac:picMkLst>
            <pc:docMk/>
            <pc:sldMk cId="232978741" sldId="256"/>
            <ac:picMk id="5" creationId="{D0134C10-EEA5-0F6D-8B13-B370EDE22B64}"/>
          </ac:picMkLst>
        </pc:picChg>
      </pc:sldChg>
      <pc:sldChg chg="addSp modSp new mod setBg">
        <pc:chgData name="Sourabh Kenjale" userId="a4a8f590555ad3c0" providerId="LiveId" clId="{C1E01DA3-1805-42A8-8197-0B38B10A3F75}" dt="2022-07-29T01:03:19.419" v="9345" actId="20577"/>
        <pc:sldMkLst>
          <pc:docMk/>
          <pc:sldMk cId="2811175224" sldId="257"/>
        </pc:sldMkLst>
        <pc:spChg chg="mod">
          <ac:chgData name="Sourabh Kenjale" userId="a4a8f590555ad3c0" providerId="LiveId" clId="{C1E01DA3-1805-42A8-8197-0B38B10A3F75}" dt="2022-07-28T19:19:59.229" v="584" actId="26606"/>
          <ac:spMkLst>
            <pc:docMk/>
            <pc:sldMk cId="2811175224" sldId="257"/>
            <ac:spMk id="2" creationId="{B243C9A2-B3E7-00BB-4D77-743A97A2E56F}"/>
          </ac:spMkLst>
        </pc:spChg>
        <pc:spChg chg="mod">
          <ac:chgData name="Sourabh Kenjale" userId="a4a8f590555ad3c0" providerId="LiveId" clId="{C1E01DA3-1805-42A8-8197-0B38B10A3F75}" dt="2022-07-29T01:03:19.419" v="9345" actId="20577"/>
          <ac:spMkLst>
            <pc:docMk/>
            <pc:sldMk cId="2811175224" sldId="257"/>
            <ac:spMk id="3" creationId="{B4692309-D2C5-6664-6C60-33DFA78FC5F4}"/>
          </ac:spMkLst>
        </pc:spChg>
        <pc:spChg chg="add">
          <ac:chgData name="Sourabh Kenjale" userId="a4a8f590555ad3c0" providerId="LiveId" clId="{C1E01DA3-1805-42A8-8197-0B38B10A3F75}" dt="2022-07-28T19:19:59.229" v="584" actId="26606"/>
          <ac:spMkLst>
            <pc:docMk/>
            <pc:sldMk cId="2811175224" sldId="257"/>
            <ac:spMk id="8" creationId="{1B15ED52-F352-441B-82BF-E0EA34836D08}"/>
          </ac:spMkLst>
        </pc:spChg>
        <pc:spChg chg="add">
          <ac:chgData name="Sourabh Kenjale" userId="a4a8f590555ad3c0" providerId="LiveId" clId="{C1E01DA3-1805-42A8-8197-0B38B10A3F75}" dt="2022-07-28T19:19:59.229" v="584" actId="26606"/>
          <ac:spMkLst>
            <pc:docMk/>
            <pc:sldMk cId="2811175224" sldId="257"/>
            <ac:spMk id="10" creationId="{3B2E3793-BFE6-45A2-9B7B-E18844431C99}"/>
          </ac:spMkLst>
        </pc:spChg>
        <pc:spChg chg="add">
          <ac:chgData name="Sourabh Kenjale" userId="a4a8f590555ad3c0" providerId="LiveId" clId="{C1E01DA3-1805-42A8-8197-0B38B10A3F75}" dt="2022-07-28T19:19:59.229" v="584" actId="26606"/>
          <ac:spMkLst>
            <pc:docMk/>
            <pc:sldMk cId="2811175224" sldId="257"/>
            <ac:spMk id="12" creationId="{BC4C4868-CB8F-4AF9-9CDB-8108F2C19B67}"/>
          </ac:spMkLst>
        </pc:spChg>
        <pc:spChg chg="add">
          <ac:chgData name="Sourabh Kenjale" userId="a4a8f590555ad3c0" providerId="LiveId" clId="{C1E01DA3-1805-42A8-8197-0B38B10A3F75}" dt="2022-07-28T19:19:59.229" v="584" actId="26606"/>
          <ac:spMkLst>
            <pc:docMk/>
            <pc:sldMk cId="2811175224" sldId="257"/>
            <ac:spMk id="14" creationId="{375E0459-6403-40CD-989D-56A4407CA12E}"/>
          </ac:spMkLst>
        </pc:spChg>
        <pc:spChg chg="add">
          <ac:chgData name="Sourabh Kenjale" userId="a4a8f590555ad3c0" providerId="LiveId" clId="{C1E01DA3-1805-42A8-8197-0B38B10A3F75}" dt="2022-07-28T19:19:59.229" v="584" actId="26606"/>
          <ac:spMkLst>
            <pc:docMk/>
            <pc:sldMk cId="2811175224" sldId="257"/>
            <ac:spMk id="16" creationId="{53E5B1A8-3AC9-4BD1-9BBC-78CA94F2D1BA}"/>
          </ac:spMkLst>
        </pc:spChg>
      </pc:sldChg>
      <pc:sldChg chg="addSp modSp new mod setBg">
        <pc:chgData name="Sourabh Kenjale" userId="a4a8f590555ad3c0" providerId="LiveId" clId="{C1E01DA3-1805-42A8-8197-0B38B10A3F75}" dt="2022-07-30T03:38:13.811" v="10836" actId="2711"/>
        <pc:sldMkLst>
          <pc:docMk/>
          <pc:sldMk cId="1591652517" sldId="258"/>
        </pc:sldMkLst>
        <pc:spChg chg="mod">
          <ac:chgData name="Sourabh Kenjale" userId="a4a8f590555ad3c0" providerId="LiveId" clId="{C1E01DA3-1805-42A8-8197-0B38B10A3F75}" dt="2022-07-28T20:11:30.648" v="3400" actId="1076"/>
          <ac:spMkLst>
            <pc:docMk/>
            <pc:sldMk cId="1591652517" sldId="258"/>
            <ac:spMk id="2" creationId="{EEE80343-D128-D4EE-0539-F854631336A7}"/>
          </ac:spMkLst>
        </pc:spChg>
        <pc:spChg chg="mod">
          <ac:chgData name="Sourabh Kenjale" userId="a4a8f590555ad3c0" providerId="LiveId" clId="{C1E01DA3-1805-42A8-8197-0B38B10A3F75}" dt="2022-07-30T03:38:13.811" v="10836" actId="2711"/>
          <ac:spMkLst>
            <pc:docMk/>
            <pc:sldMk cId="1591652517" sldId="258"/>
            <ac:spMk id="3" creationId="{014E7A78-1758-B8EF-79E9-A64C7C4A289E}"/>
          </ac:spMkLst>
        </pc:spChg>
        <pc:spChg chg="add">
          <ac:chgData name="Sourabh Kenjale" userId="a4a8f590555ad3c0" providerId="LiveId" clId="{C1E01DA3-1805-42A8-8197-0B38B10A3F75}" dt="2022-07-28T19:19:55.314" v="583" actId="26606"/>
          <ac:spMkLst>
            <pc:docMk/>
            <pc:sldMk cId="1591652517" sldId="258"/>
            <ac:spMk id="8" creationId="{1B15ED52-F352-441B-82BF-E0EA34836D08}"/>
          </ac:spMkLst>
        </pc:spChg>
        <pc:spChg chg="add">
          <ac:chgData name="Sourabh Kenjale" userId="a4a8f590555ad3c0" providerId="LiveId" clId="{C1E01DA3-1805-42A8-8197-0B38B10A3F75}" dt="2022-07-28T19:19:55.314" v="583" actId="26606"/>
          <ac:spMkLst>
            <pc:docMk/>
            <pc:sldMk cId="1591652517" sldId="258"/>
            <ac:spMk id="10" creationId="{3B2E3793-BFE6-45A2-9B7B-E18844431C99}"/>
          </ac:spMkLst>
        </pc:spChg>
        <pc:spChg chg="add">
          <ac:chgData name="Sourabh Kenjale" userId="a4a8f590555ad3c0" providerId="LiveId" clId="{C1E01DA3-1805-42A8-8197-0B38B10A3F75}" dt="2022-07-28T19:19:55.314" v="583" actId="26606"/>
          <ac:spMkLst>
            <pc:docMk/>
            <pc:sldMk cId="1591652517" sldId="258"/>
            <ac:spMk id="12" creationId="{BC4C4868-CB8F-4AF9-9CDB-8108F2C19B67}"/>
          </ac:spMkLst>
        </pc:spChg>
        <pc:spChg chg="add">
          <ac:chgData name="Sourabh Kenjale" userId="a4a8f590555ad3c0" providerId="LiveId" clId="{C1E01DA3-1805-42A8-8197-0B38B10A3F75}" dt="2022-07-28T19:19:55.314" v="583" actId="26606"/>
          <ac:spMkLst>
            <pc:docMk/>
            <pc:sldMk cId="1591652517" sldId="258"/>
            <ac:spMk id="14" creationId="{375E0459-6403-40CD-989D-56A4407CA12E}"/>
          </ac:spMkLst>
        </pc:spChg>
        <pc:spChg chg="add">
          <ac:chgData name="Sourabh Kenjale" userId="a4a8f590555ad3c0" providerId="LiveId" clId="{C1E01DA3-1805-42A8-8197-0B38B10A3F75}" dt="2022-07-28T19:19:55.314" v="583" actId="26606"/>
          <ac:spMkLst>
            <pc:docMk/>
            <pc:sldMk cId="1591652517" sldId="258"/>
            <ac:spMk id="16" creationId="{53E5B1A8-3AC9-4BD1-9BBC-78CA94F2D1BA}"/>
          </ac:spMkLst>
        </pc:spChg>
      </pc:sldChg>
      <pc:sldChg chg="addSp delSp modSp new mod setBg">
        <pc:chgData name="Sourabh Kenjale" userId="a4a8f590555ad3c0" providerId="LiveId" clId="{C1E01DA3-1805-42A8-8197-0B38B10A3F75}" dt="2022-07-29T19:51:49.305" v="9417" actId="14100"/>
        <pc:sldMkLst>
          <pc:docMk/>
          <pc:sldMk cId="997925951" sldId="259"/>
        </pc:sldMkLst>
        <pc:spChg chg="mod">
          <ac:chgData name="Sourabh Kenjale" userId="a4a8f590555ad3c0" providerId="LiveId" clId="{C1E01DA3-1805-42A8-8197-0B38B10A3F75}" dt="2022-07-28T19:19:50.116" v="582" actId="26606"/>
          <ac:spMkLst>
            <pc:docMk/>
            <pc:sldMk cId="997925951" sldId="259"/>
            <ac:spMk id="2" creationId="{A8EE5684-CDC3-F069-8576-A2CC8C797ADF}"/>
          </ac:spMkLst>
        </pc:spChg>
        <pc:spChg chg="del mod">
          <ac:chgData name="Sourabh Kenjale" userId="a4a8f590555ad3c0" providerId="LiveId" clId="{C1E01DA3-1805-42A8-8197-0B38B10A3F75}" dt="2022-07-28T19:18:56.672" v="553" actId="22"/>
          <ac:spMkLst>
            <pc:docMk/>
            <pc:sldMk cId="997925951" sldId="259"/>
            <ac:spMk id="3" creationId="{EA587887-CE27-0459-7FA6-7194CBE0BA55}"/>
          </ac:spMkLst>
        </pc:spChg>
        <pc:spChg chg="add del mod">
          <ac:chgData name="Sourabh Kenjale" userId="a4a8f590555ad3c0" providerId="LiveId" clId="{C1E01DA3-1805-42A8-8197-0B38B10A3F75}" dt="2022-07-29T19:51:36.934" v="9414" actId="22"/>
          <ac:spMkLst>
            <pc:docMk/>
            <pc:sldMk cId="997925951" sldId="259"/>
            <ac:spMk id="7" creationId="{2DE49903-BE8C-AB63-DB5C-211EC97967AC}"/>
          </ac:spMkLst>
        </pc:spChg>
        <pc:spChg chg="add">
          <ac:chgData name="Sourabh Kenjale" userId="a4a8f590555ad3c0" providerId="LiveId" clId="{C1E01DA3-1805-42A8-8197-0B38B10A3F75}" dt="2022-07-28T19:19:50.116" v="582" actId="26606"/>
          <ac:spMkLst>
            <pc:docMk/>
            <pc:sldMk cId="997925951" sldId="259"/>
            <ac:spMk id="10" creationId="{A8384FB5-9ADC-4DDC-881B-597D56F5B15D}"/>
          </ac:spMkLst>
        </pc:spChg>
        <pc:spChg chg="add">
          <ac:chgData name="Sourabh Kenjale" userId="a4a8f590555ad3c0" providerId="LiveId" clId="{C1E01DA3-1805-42A8-8197-0B38B10A3F75}" dt="2022-07-28T19:19:50.116" v="582" actId="26606"/>
          <ac:spMkLst>
            <pc:docMk/>
            <pc:sldMk cId="997925951" sldId="259"/>
            <ac:spMk id="12" creationId="{91E5A9A7-95C6-4F4F-B00E-C82E07FE62EF}"/>
          </ac:spMkLst>
        </pc:spChg>
        <pc:spChg chg="add">
          <ac:chgData name="Sourabh Kenjale" userId="a4a8f590555ad3c0" providerId="LiveId" clId="{C1E01DA3-1805-42A8-8197-0B38B10A3F75}" dt="2022-07-28T19:19:50.116" v="582" actId="26606"/>
          <ac:spMkLst>
            <pc:docMk/>
            <pc:sldMk cId="997925951" sldId="259"/>
            <ac:spMk id="14" creationId="{D07DD2DE-F619-49DD-B5E7-03A290FF4ED1}"/>
          </ac:spMkLst>
        </pc:spChg>
        <pc:spChg chg="add">
          <ac:chgData name="Sourabh Kenjale" userId="a4a8f590555ad3c0" providerId="LiveId" clId="{C1E01DA3-1805-42A8-8197-0B38B10A3F75}" dt="2022-07-28T19:19:50.116" v="582" actId="26606"/>
          <ac:spMkLst>
            <pc:docMk/>
            <pc:sldMk cId="997925951" sldId="259"/>
            <ac:spMk id="16" creationId="{85149191-5F60-4A28-AAFF-039F96B0F3EC}"/>
          </ac:spMkLst>
        </pc:spChg>
        <pc:spChg chg="add">
          <ac:chgData name="Sourabh Kenjale" userId="a4a8f590555ad3c0" providerId="LiveId" clId="{C1E01DA3-1805-42A8-8197-0B38B10A3F75}" dt="2022-07-28T19:19:50.116" v="582" actId="26606"/>
          <ac:spMkLst>
            <pc:docMk/>
            <pc:sldMk cId="997925951" sldId="259"/>
            <ac:spMk id="18" creationId="{F8260ED5-17F7-4158-B241-D51DD4CF1B7E}"/>
          </ac:spMkLst>
        </pc:spChg>
        <pc:picChg chg="add del mod ord">
          <ac:chgData name="Sourabh Kenjale" userId="a4a8f590555ad3c0" providerId="LiveId" clId="{C1E01DA3-1805-42A8-8197-0B38B10A3F75}" dt="2022-07-29T19:50:50.969" v="9413" actId="478"/>
          <ac:picMkLst>
            <pc:docMk/>
            <pc:sldMk cId="997925951" sldId="259"/>
            <ac:picMk id="5" creationId="{D3B94DC7-CA68-0FAB-7243-8A1D51E7AFEB}"/>
          </ac:picMkLst>
        </pc:picChg>
        <pc:picChg chg="add mod ord">
          <ac:chgData name="Sourabh Kenjale" userId="a4a8f590555ad3c0" providerId="LiveId" clId="{C1E01DA3-1805-42A8-8197-0B38B10A3F75}" dt="2022-07-29T19:51:49.305" v="9417" actId="14100"/>
          <ac:picMkLst>
            <pc:docMk/>
            <pc:sldMk cId="997925951" sldId="259"/>
            <ac:picMk id="9" creationId="{07EB13C0-4A14-73F6-0236-5A32CB7EE81B}"/>
          </ac:picMkLst>
        </pc:picChg>
      </pc:sldChg>
      <pc:sldChg chg="addSp delSp modSp new mod setBg">
        <pc:chgData name="Sourabh Kenjale" userId="a4a8f590555ad3c0" providerId="LiveId" clId="{C1E01DA3-1805-42A8-8197-0B38B10A3F75}" dt="2022-07-30T03:38:45.127" v="10841" actId="33524"/>
        <pc:sldMkLst>
          <pc:docMk/>
          <pc:sldMk cId="3234083689" sldId="260"/>
        </pc:sldMkLst>
        <pc:spChg chg="mod">
          <ac:chgData name="Sourabh Kenjale" userId="a4a8f590555ad3c0" providerId="LiveId" clId="{C1E01DA3-1805-42A8-8197-0B38B10A3F75}" dt="2022-07-28T20:11:37.905" v="3401" actId="1076"/>
          <ac:spMkLst>
            <pc:docMk/>
            <pc:sldMk cId="3234083689" sldId="260"/>
            <ac:spMk id="2" creationId="{8CE24574-47D7-931B-C201-69BD477AD821}"/>
          </ac:spMkLst>
        </pc:spChg>
        <pc:spChg chg="add del mod">
          <ac:chgData name="Sourabh Kenjale" userId="a4a8f590555ad3c0" providerId="LiveId" clId="{C1E01DA3-1805-42A8-8197-0B38B10A3F75}" dt="2022-07-30T03:38:45.127" v="10841" actId="33524"/>
          <ac:spMkLst>
            <pc:docMk/>
            <pc:sldMk cId="3234083689" sldId="260"/>
            <ac:spMk id="3" creationId="{3B7AF638-CB07-C834-D27E-C7C23CDBBFCA}"/>
          </ac:spMkLst>
        </pc:spChg>
        <pc:spChg chg="add del">
          <ac:chgData name="Sourabh Kenjale" userId="a4a8f590555ad3c0" providerId="LiveId" clId="{C1E01DA3-1805-42A8-8197-0B38B10A3F75}" dt="2022-07-28T20:02:30.437" v="3257" actId="26606"/>
          <ac:spMkLst>
            <pc:docMk/>
            <pc:sldMk cId="3234083689" sldId="260"/>
            <ac:spMk id="8" creationId="{1B15ED52-F352-441B-82BF-E0EA34836D08}"/>
          </ac:spMkLst>
        </pc:spChg>
        <pc:spChg chg="add del">
          <ac:chgData name="Sourabh Kenjale" userId="a4a8f590555ad3c0" providerId="LiveId" clId="{C1E01DA3-1805-42A8-8197-0B38B10A3F75}" dt="2022-07-28T20:02:30.437" v="3257" actId="26606"/>
          <ac:spMkLst>
            <pc:docMk/>
            <pc:sldMk cId="3234083689" sldId="260"/>
            <ac:spMk id="10" creationId="{3B2E3793-BFE6-45A2-9B7B-E18844431C99}"/>
          </ac:spMkLst>
        </pc:spChg>
        <pc:spChg chg="add del">
          <ac:chgData name="Sourabh Kenjale" userId="a4a8f590555ad3c0" providerId="LiveId" clId="{C1E01DA3-1805-42A8-8197-0B38B10A3F75}" dt="2022-07-28T20:02:30.437" v="3257" actId="26606"/>
          <ac:spMkLst>
            <pc:docMk/>
            <pc:sldMk cId="3234083689" sldId="260"/>
            <ac:spMk id="12" creationId="{BC4C4868-CB8F-4AF9-9CDB-8108F2C19B67}"/>
          </ac:spMkLst>
        </pc:spChg>
        <pc:spChg chg="add del">
          <ac:chgData name="Sourabh Kenjale" userId="a4a8f590555ad3c0" providerId="LiveId" clId="{C1E01DA3-1805-42A8-8197-0B38B10A3F75}" dt="2022-07-28T20:02:30.437" v="3257" actId="26606"/>
          <ac:spMkLst>
            <pc:docMk/>
            <pc:sldMk cId="3234083689" sldId="260"/>
            <ac:spMk id="14" creationId="{375E0459-6403-40CD-989D-56A4407CA12E}"/>
          </ac:spMkLst>
        </pc:spChg>
        <pc:spChg chg="add del">
          <ac:chgData name="Sourabh Kenjale" userId="a4a8f590555ad3c0" providerId="LiveId" clId="{C1E01DA3-1805-42A8-8197-0B38B10A3F75}" dt="2022-07-28T20:02:30.437" v="3257" actId="26606"/>
          <ac:spMkLst>
            <pc:docMk/>
            <pc:sldMk cId="3234083689" sldId="260"/>
            <ac:spMk id="16" creationId="{53E5B1A8-3AC9-4BD1-9BBC-78CA94F2D1BA}"/>
          </ac:spMkLst>
        </pc:spChg>
        <pc:spChg chg="add del">
          <ac:chgData name="Sourabh Kenjale" userId="a4a8f590555ad3c0" providerId="LiveId" clId="{C1E01DA3-1805-42A8-8197-0B38B10A3F75}" dt="2022-07-28T20:02:30.437" v="3257" actId="26606"/>
          <ac:spMkLst>
            <pc:docMk/>
            <pc:sldMk cId="3234083689" sldId="260"/>
            <ac:spMk id="21" creationId="{DEE2AD96-B495-4E06-9291-B71706F728CB}"/>
          </ac:spMkLst>
        </pc:spChg>
        <pc:spChg chg="add del">
          <ac:chgData name="Sourabh Kenjale" userId="a4a8f590555ad3c0" providerId="LiveId" clId="{C1E01DA3-1805-42A8-8197-0B38B10A3F75}" dt="2022-07-28T20:02:27.512" v="3255" actId="26606"/>
          <ac:spMkLst>
            <pc:docMk/>
            <pc:sldMk cId="3234083689" sldId="260"/>
            <ac:spMk id="22" creationId="{BACC6370-2D7E-4714-9D71-7542949D7D5D}"/>
          </ac:spMkLst>
        </pc:spChg>
        <pc:spChg chg="add del">
          <ac:chgData name="Sourabh Kenjale" userId="a4a8f590555ad3c0" providerId="LiveId" clId="{C1E01DA3-1805-42A8-8197-0B38B10A3F75}" dt="2022-07-28T20:02:30.437" v="3257" actId="26606"/>
          <ac:spMkLst>
            <pc:docMk/>
            <pc:sldMk cId="3234083689" sldId="260"/>
            <ac:spMk id="23" creationId="{53CF6D67-C5A8-4ADD-9E8E-1E38CA1D3166}"/>
          </ac:spMkLst>
        </pc:spChg>
        <pc:spChg chg="add del">
          <ac:chgData name="Sourabh Kenjale" userId="a4a8f590555ad3c0" providerId="LiveId" clId="{C1E01DA3-1805-42A8-8197-0B38B10A3F75}" dt="2022-07-28T20:02:27.512" v="3255" actId="26606"/>
          <ac:spMkLst>
            <pc:docMk/>
            <pc:sldMk cId="3234083689" sldId="260"/>
            <ac:spMk id="24" creationId="{F68B3F68-107C-434F-AA38-110D5EA91B85}"/>
          </ac:spMkLst>
        </pc:spChg>
        <pc:spChg chg="add del">
          <ac:chgData name="Sourabh Kenjale" userId="a4a8f590555ad3c0" providerId="LiveId" clId="{C1E01DA3-1805-42A8-8197-0B38B10A3F75}" dt="2022-07-28T20:02:30.437" v="3257" actId="26606"/>
          <ac:spMkLst>
            <pc:docMk/>
            <pc:sldMk cId="3234083689" sldId="260"/>
            <ac:spMk id="25" creationId="{86909FA0-B515-4681-B7A8-FA281D133B94}"/>
          </ac:spMkLst>
        </pc:spChg>
        <pc:spChg chg="add del">
          <ac:chgData name="Sourabh Kenjale" userId="a4a8f590555ad3c0" providerId="LiveId" clId="{C1E01DA3-1805-42A8-8197-0B38B10A3F75}" dt="2022-07-28T20:02:27.512" v="3255" actId="26606"/>
          <ac:spMkLst>
            <pc:docMk/>
            <pc:sldMk cId="3234083689" sldId="260"/>
            <ac:spMk id="26" creationId="{AAD0DBB9-1A4B-4391-81D4-CB19F9AB918A}"/>
          </ac:spMkLst>
        </pc:spChg>
        <pc:spChg chg="add del">
          <ac:chgData name="Sourabh Kenjale" userId="a4a8f590555ad3c0" providerId="LiveId" clId="{C1E01DA3-1805-42A8-8197-0B38B10A3F75}" dt="2022-07-28T20:02:30.437" v="3257" actId="26606"/>
          <ac:spMkLst>
            <pc:docMk/>
            <pc:sldMk cId="3234083689" sldId="260"/>
            <ac:spMk id="27" creationId="{21C9FE86-FCC3-4A31-AA1C-C882262B7FE7}"/>
          </ac:spMkLst>
        </pc:spChg>
        <pc:spChg chg="add del">
          <ac:chgData name="Sourabh Kenjale" userId="a4a8f590555ad3c0" providerId="LiveId" clId="{C1E01DA3-1805-42A8-8197-0B38B10A3F75}" dt="2022-07-28T20:02:27.512" v="3255" actId="26606"/>
          <ac:spMkLst>
            <pc:docMk/>
            <pc:sldMk cId="3234083689" sldId="260"/>
            <ac:spMk id="28" creationId="{063BBA22-50EA-4C4D-BE05-F1CE4E63AA56}"/>
          </ac:spMkLst>
        </pc:spChg>
        <pc:spChg chg="add del">
          <ac:chgData name="Sourabh Kenjale" userId="a4a8f590555ad3c0" providerId="LiveId" clId="{C1E01DA3-1805-42A8-8197-0B38B10A3F75}" dt="2022-07-28T20:02:30.437" v="3257" actId="26606"/>
          <ac:spMkLst>
            <pc:docMk/>
            <pc:sldMk cId="3234083689" sldId="260"/>
            <ac:spMk id="29" creationId="{7D96243B-ECED-4B71-8E06-AE9A285EAD20}"/>
          </ac:spMkLst>
        </pc:spChg>
        <pc:spChg chg="add del">
          <ac:chgData name="Sourabh Kenjale" userId="a4a8f590555ad3c0" providerId="LiveId" clId="{C1E01DA3-1805-42A8-8197-0B38B10A3F75}" dt="2022-07-28T20:02:30.437" v="3257" actId="26606"/>
          <ac:spMkLst>
            <pc:docMk/>
            <pc:sldMk cId="3234083689" sldId="260"/>
            <ac:spMk id="30" creationId="{3B7AF638-CB07-C834-D27E-C7C23CDBBFCA}"/>
          </ac:spMkLst>
        </pc:spChg>
        <pc:spChg chg="add del">
          <ac:chgData name="Sourabh Kenjale" userId="a4a8f590555ad3c0" providerId="LiveId" clId="{C1E01DA3-1805-42A8-8197-0B38B10A3F75}" dt="2022-07-28T20:02:30.437" v="3257" actId="26606"/>
          <ac:spMkLst>
            <pc:docMk/>
            <pc:sldMk cId="3234083689" sldId="260"/>
            <ac:spMk id="31" creationId="{A09989E4-EFDC-4A90-A633-E0525FB4139E}"/>
          </ac:spMkLst>
        </pc:spChg>
        <pc:graphicFrameChg chg="add del">
          <ac:chgData name="Sourabh Kenjale" userId="a4a8f590555ad3c0" providerId="LiveId" clId="{C1E01DA3-1805-42A8-8197-0B38B10A3F75}" dt="2022-07-28T20:02:27.512" v="3255" actId="26606"/>
          <ac:graphicFrameMkLst>
            <pc:docMk/>
            <pc:sldMk cId="3234083689" sldId="260"/>
            <ac:graphicFrameMk id="18" creationId="{41A0B3F9-E519-DBF7-AC89-57E7125F2ED4}"/>
          </ac:graphicFrameMkLst>
        </pc:graphicFrameChg>
      </pc:sldChg>
      <pc:sldChg chg="addSp modSp new mod setBg">
        <pc:chgData name="Sourabh Kenjale" userId="a4a8f590555ad3c0" providerId="LiveId" clId="{C1E01DA3-1805-42A8-8197-0B38B10A3F75}" dt="2022-07-30T03:38:01.265" v="10834" actId="2711"/>
        <pc:sldMkLst>
          <pc:docMk/>
          <pc:sldMk cId="3650896827" sldId="261"/>
        </pc:sldMkLst>
        <pc:spChg chg="mod">
          <ac:chgData name="Sourabh Kenjale" userId="a4a8f590555ad3c0" providerId="LiveId" clId="{C1E01DA3-1805-42A8-8197-0B38B10A3F75}" dt="2022-07-28T20:11:26.099" v="3399" actId="1076"/>
          <ac:spMkLst>
            <pc:docMk/>
            <pc:sldMk cId="3650896827" sldId="261"/>
            <ac:spMk id="2" creationId="{89B2379F-CC41-D86F-6386-AE2971445C81}"/>
          </ac:spMkLst>
        </pc:spChg>
        <pc:spChg chg="mod">
          <ac:chgData name="Sourabh Kenjale" userId="a4a8f590555ad3c0" providerId="LiveId" clId="{C1E01DA3-1805-42A8-8197-0B38B10A3F75}" dt="2022-07-30T03:38:01.265" v="10834" actId="2711"/>
          <ac:spMkLst>
            <pc:docMk/>
            <pc:sldMk cId="3650896827" sldId="261"/>
            <ac:spMk id="3" creationId="{5AD7BDB1-2F45-3096-7696-D3513F15AAA7}"/>
          </ac:spMkLst>
        </pc:spChg>
        <pc:spChg chg="add">
          <ac:chgData name="Sourabh Kenjale" userId="a4a8f590555ad3c0" providerId="LiveId" clId="{C1E01DA3-1805-42A8-8197-0B38B10A3F75}" dt="2022-07-28T20:01:59.909" v="3251" actId="26606"/>
          <ac:spMkLst>
            <pc:docMk/>
            <pc:sldMk cId="3650896827" sldId="261"/>
            <ac:spMk id="8" creationId="{1B15ED52-F352-441B-82BF-E0EA34836D08}"/>
          </ac:spMkLst>
        </pc:spChg>
        <pc:spChg chg="add">
          <ac:chgData name="Sourabh Kenjale" userId="a4a8f590555ad3c0" providerId="LiveId" clId="{C1E01DA3-1805-42A8-8197-0B38B10A3F75}" dt="2022-07-28T20:01:59.909" v="3251" actId="26606"/>
          <ac:spMkLst>
            <pc:docMk/>
            <pc:sldMk cId="3650896827" sldId="261"/>
            <ac:spMk id="10" creationId="{3B2E3793-BFE6-45A2-9B7B-E18844431C99}"/>
          </ac:spMkLst>
        </pc:spChg>
        <pc:spChg chg="add">
          <ac:chgData name="Sourabh Kenjale" userId="a4a8f590555ad3c0" providerId="LiveId" clId="{C1E01DA3-1805-42A8-8197-0B38B10A3F75}" dt="2022-07-28T20:01:59.909" v="3251" actId="26606"/>
          <ac:spMkLst>
            <pc:docMk/>
            <pc:sldMk cId="3650896827" sldId="261"/>
            <ac:spMk id="12" creationId="{BC4C4868-CB8F-4AF9-9CDB-8108F2C19B67}"/>
          </ac:spMkLst>
        </pc:spChg>
        <pc:spChg chg="add">
          <ac:chgData name="Sourabh Kenjale" userId="a4a8f590555ad3c0" providerId="LiveId" clId="{C1E01DA3-1805-42A8-8197-0B38B10A3F75}" dt="2022-07-28T20:01:59.909" v="3251" actId="26606"/>
          <ac:spMkLst>
            <pc:docMk/>
            <pc:sldMk cId="3650896827" sldId="261"/>
            <ac:spMk id="14" creationId="{375E0459-6403-40CD-989D-56A4407CA12E}"/>
          </ac:spMkLst>
        </pc:spChg>
        <pc:spChg chg="add">
          <ac:chgData name="Sourabh Kenjale" userId="a4a8f590555ad3c0" providerId="LiveId" clId="{C1E01DA3-1805-42A8-8197-0B38B10A3F75}" dt="2022-07-28T20:01:59.909" v="3251" actId="26606"/>
          <ac:spMkLst>
            <pc:docMk/>
            <pc:sldMk cId="3650896827" sldId="261"/>
            <ac:spMk id="16" creationId="{53E5B1A8-3AC9-4BD1-9BBC-78CA94F2D1BA}"/>
          </ac:spMkLst>
        </pc:spChg>
      </pc:sldChg>
      <pc:sldChg chg="addSp modSp new mod setBg">
        <pc:chgData name="Sourabh Kenjale" userId="a4a8f590555ad3c0" providerId="LiveId" clId="{C1E01DA3-1805-42A8-8197-0B38B10A3F75}" dt="2022-07-30T03:39:21.425" v="10859" actId="123"/>
        <pc:sldMkLst>
          <pc:docMk/>
          <pc:sldMk cId="1688844745" sldId="262"/>
        </pc:sldMkLst>
        <pc:spChg chg="mod">
          <ac:chgData name="Sourabh Kenjale" userId="a4a8f590555ad3c0" providerId="LiveId" clId="{C1E01DA3-1805-42A8-8197-0B38B10A3F75}" dt="2022-07-28T20:02:10.720" v="3253" actId="26606"/>
          <ac:spMkLst>
            <pc:docMk/>
            <pc:sldMk cId="1688844745" sldId="262"/>
            <ac:spMk id="2" creationId="{3868EAA0-E668-B9AA-F5ED-2427E4A3FE73}"/>
          </ac:spMkLst>
        </pc:spChg>
        <pc:spChg chg="mod">
          <ac:chgData name="Sourabh Kenjale" userId="a4a8f590555ad3c0" providerId="LiveId" clId="{C1E01DA3-1805-42A8-8197-0B38B10A3F75}" dt="2022-07-30T03:39:21.425" v="10859" actId="123"/>
          <ac:spMkLst>
            <pc:docMk/>
            <pc:sldMk cId="1688844745" sldId="262"/>
            <ac:spMk id="3" creationId="{8BCC7C69-25C9-7F7B-D441-3942A18D4E97}"/>
          </ac:spMkLst>
        </pc:spChg>
        <pc:spChg chg="add">
          <ac:chgData name="Sourabh Kenjale" userId="a4a8f590555ad3c0" providerId="LiveId" clId="{C1E01DA3-1805-42A8-8197-0B38B10A3F75}" dt="2022-07-28T20:02:10.720" v="3253" actId="26606"/>
          <ac:spMkLst>
            <pc:docMk/>
            <pc:sldMk cId="1688844745" sldId="262"/>
            <ac:spMk id="8" creationId="{1B15ED52-F352-441B-82BF-E0EA34836D08}"/>
          </ac:spMkLst>
        </pc:spChg>
        <pc:spChg chg="add">
          <ac:chgData name="Sourabh Kenjale" userId="a4a8f590555ad3c0" providerId="LiveId" clId="{C1E01DA3-1805-42A8-8197-0B38B10A3F75}" dt="2022-07-28T20:02:10.720" v="3253" actId="26606"/>
          <ac:spMkLst>
            <pc:docMk/>
            <pc:sldMk cId="1688844745" sldId="262"/>
            <ac:spMk id="10" creationId="{3B2E3793-BFE6-45A2-9B7B-E18844431C99}"/>
          </ac:spMkLst>
        </pc:spChg>
        <pc:spChg chg="add">
          <ac:chgData name="Sourabh Kenjale" userId="a4a8f590555ad3c0" providerId="LiveId" clId="{C1E01DA3-1805-42A8-8197-0B38B10A3F75}" dt="2022-07-28T20:02:10.720" v="3253" actId="26606"/>
          <ac:spMkLst>
            <pc:docMk/>
            <pc:sldMk cId="1688844745" sldId="262"/>
            <ac:spMk id="12" creationId="{BC4C4868-CB8F-4AF9-9CDB-8108F2C19B67}"/>
          </ac:spMkLst>
        </pc:spChg>
        <pc:spChg chg="add">
          <ac:chgData name="Sourabh Kenjale" userId="a4a8f590555ad3c0" providerId="LiveId" clId="{C1E01DA3-1805-42A8-8197-0B38B10A3F75}" dt="2022-07-28T20:02:10.720" v="3253" actId="26606"/>
          <ac:spMkLst>
            <pc:docMk/>
            <pc:sldMk cId="1688844745" sldId="262"/>
            <ac:spMk id="14" creationId="{375E0459-6403-40CD-989D-56A4407CA12E}"/>
          </ac:spMkLst>
        </pc:spChg>
        <pc:spChg chg="add">
          <ac:chgData name="Sourabh Kenjale" userId="a4a8f590555ad3c0" providerId="LiveId" clId="{C1E01DA3-1805-42A8-8197-0B38B10A3F75}" dt="2022-07-28T20:02:10.720" v="3253" actId="26606"/>
          <ac:spMkLst>
            <pc:docMk/>
            <pc:sldMk cId="1688844745" sldId="262"/>
            <ac:spMk id="16" creationId="{53E5B1A8-3AC9-4BD1-9BBC-78CA94F2D1BA}"/>
          </ac:spMkLst>
        </pc:spChg>
      </pc:sldChg>
      <pc:sldChg chg="addSp delSp modSp new mod setBg">
        <pc:chgData name="Sourabh Kenjale" userId="a4a8f590555ad3c0" providerId="LiveId" clId="{C1E01DA3-1805-42A8-8197-0B38B10A3F75}" dt="2022-07-29T19:59:32.199" v="9776" actId="478"/>
        <pc:sldMkLst>
          <pc:docMk/>
          <pc:sldMk cId="3539221111" sldId="263"/>
        </pc:sldMkLst>
        <pc:spChg chg="mod">
          <ac:chgData name="Sourabh Kenjale" userId="a4a8f590555ad3c0" providerId="LiveId" clId="{C1E01DA3-1805-42A8-8197-0B38B10A3F75}" dt="2022-07-28T20:11:45.176" v="3402" actId="14100"/>
          <ac:spMkLst>
            <pc:docMk/>
            <pc:sldMk cId="3539221111" sldId="263"/>
            <ac:spMk id="2" creationId="{E68DD1DD-8AF0-84EA-B665-EF4C04E8EEA8}"/>
          </ac:spMkLst>
        </pc:spChg>
        <pc:spChg chg="del">
          <ac:chgData name="Sourabh Kenjale" userId="a4a8f590555ad3c0" providerId="LiveId" clId="{C1E01DA3-1805-42A8-8197-0B38B10A3F75}" dt="2022-07-28T20:04:39.826" v="3262" actId="22"/>
          <ac:spMkLst>
            <pc:docMk/>
            <pc:sldMk cId="3539221111" sldId="263"/>
            <ac:spMk id="3" creationId="{C22C4DFD-3200-3FA4-7A15-70EFBCFF0B52}"/>
          </ac:spMkLst>
        </pc:spChg>
        <pc:spChg chg="add del mod">
          <ac:chgData name="Sourabh Kenjale" userId="a4a8f590555ad3c0" providerId="LiveId" clId="{C1E01DA3-1805-42A8-8197-0B38B10A3F75}" dt="2022-07-28T20:08:11.869" v="3355" actId="11529"/>
          <ac:spMkLst>
            <pc:docMk/>
            <pc:sldMk cId="3539221111" sldId="263"/>
            <ac:spMk id="12" creationId="{2F9FF7CB-76B5-46A1-FFF1-9561FB418C41}"/>
          </ac:spMkLst>
        </pc:spChg>
        <pc:spChg chg="add del mod">
          <ac:chgData name="Sourabh Kenjale" userId="a4a8f590555ad3c0" providerId="LiveId" clId="{C1E01DA3-1805-42A8-8197-0B38B10A3F75}" dt="2022-07-29T19:56:57.215" v="9743" actId="478"/>
          <ac:spMkLst>
            <pc:docMk/>
            <pc:sldMk cId="3539221111" sldId="263"/>
            <ac:spMk id="13" creationId="{A23CDD53-93E7-B5CC-2153-0D123B7C2DB2}"/>
          </ac:spMkLst>
        </pc:spChg>
        <pc:spChg chg="add del">
          <ac:chgData name="Sourabh Kenjale" userId="a4a8f590555ad3c0" providerId="LiveId" clId="{C1E01DA3-1805-42A8-8197-0B38B10A3F75}" dt="2022-07-28T20:06:36.823" v="3341" actId="26606"/>
          <ac:spMkLst>
            <pc:docMk/>
            <pc:sldMk cId="3539221111" sldId="263"/>
            <ac:spMk id="14" creationId="{9CB95732-565A-4D2C-A3AB-CC460C0D3826}"/>
          </ac:spMkLst>
        </pc:spChg>
        <pc:spChg chg="add del">
          <ac:chgData name="Sourabh Kenjale" userId="a4a8f590555ad3c0" providerId="LiveId" clId="{C1E01DA3-1805-42A8-8197-0B38B10A3F75}" dt="2022-07-28T20:06:36.823" v="3341" actId="26606"/>
          <ac:spMkLst>
            <pc:docMk/>
            <pc:sldMk cId="3539221111" sldId="263"/>
            <ac:spMk id="16" creationId="{E19B653C-798C-4333-8452-3DF3AE3C1D11}"/>
          </ac:spMkLst>
        </pc:spChg>
        <pc:spChg chg="add del mod">
          <ac:chgData name="Sourabh Kenjale" userId="a4a8f590555ad3c0" providerId="LiveId" clId="{C1E01DA3-1805-42A8-8197-0B38B10A3F75}" dt="2022-07-29T19:55:55.377" v="9733" actId="21"/>
          <ac:spMkLst>
            <pc:docMk/>
            <pc:sldMk cId="3539221111" sldId="263"/>
            <ac:spMk id="17" creationId="{DDC79514-AD67-6F19-02DF-292CABCA3CEB}"/>
          </ac:spMkLst>
        </pc:spChg>
        <pc:spChg chg="add del">
          <ac:chgData name="Sourabh Kenjale" userId="a4a8f590555ad3c0" providerId="LiveId" clId="{C1E01DA3-1805-42A8-8197-0B38B10A3F75}" dt="2022-07-28T20:06:36.823" v="3341" actId="26606"/>
          <ac:spMkLst>
            <pc:docMk/>
            <pc:sldMk cId="3539221111" sldId="263"/>
            <ac:spMk id="18" creationId="{0FE50278-E2EC-42B2-A1F1-921DD39901C4}"/>
          </ac:spMkLst>
        </pc:spChg>
        <pc:spChg chg="add del">
          <ac:chgData name="Sourabh Kenjale" userId="a4a8f590555ad3c0" providerId="LiveId" clId="{C1E01DA3-1805-42A8-8197-0B38B10A3F75}" dt="2022-07-28T20:06:36.823" v="3341" actId="26606"/>
          <ac:spMkLst>
            <pc:docMk/>
            <pc:sldMk cId="3539221111" sldId="263"/>
            <ac:spMk id="20" creationId="{1236153F-0DB4-40DD-87C6-B40C1B7E282C}"/>
          </ac:spMkLst>
        </pc:spChg>
        <pc:spChg chg="add del mod">
          <ac:chgData name="Sourabh Kenjale" userId="a4a8f590555ad3c0" providerId="LiveId" clId="{C1E01DA3-1805-42A8-8197-0B38B10A3F75}" dt="2022-07-29T19:58:56.980" v="9772" actId="478"/>
          <ac:spMkLst>
            <pc:docMk/>
            <pc:sldMk cId="3539221111" sldId="263"/>
            <ac:spMk id="24" creationId="{7A311454-B254-5090-A906-85CE5733328A}"/>
          </ac:spMkLst>
        </pc:spChg>
        <pc:spChg chg="add">
          <ac:chgData name="Sourabh Kenjale" userId="a4a8f590555ad3c0" providerId="LiveId" clId="{C1E01DA3-1805-42A8-8197-0B38B10A3F75}" dt="2022-07-28T20:06:36.823" v="3341" actId="26606"/>
          <ac:spMkLst>
            <pc:docMk/>
            <pc:sldMk cId="3539221111" sldId="263"/>
            <ac:spMk id="25" creationId="{EDC07B27-4E3C-4BCF-ABDB-6AA72857C058}"/>
          </ac:spMkLst>
        </pc:spChg>
        <pc:spChg chg="add">
          <ac:chgData name="Sourabh Kenjale" userId="a4a8f590555ad3c0" providerId="LiveId" clId="{C1E01DA3-1805-42A8-8197-0B38B10A3F75}" dt="2022-07-28T20:06:36.823" v="3341" actId="26606"/>
          <ac:spMkLst>
            <pc:docMk/>
            <pc:sldMk cId="3539221111" sldId="263"/>
            <ac:spMk id="27" creationId="{83D11BE6-2A04-4DBB-842D-88602B5EC728}"/>
          </ac:spMkLst>
        </pc:spChg>
        <pc:spChg chg="add del mod">
          <ac:chgData name="Sourabh Kenjale" userId="a4a8f590555ad3c0" providerId="LiveId" clId="{C1E01DA3-1805-42A8-8197-0B38B10A3F75}" dt="2022-07-29T19:59:32.199" v="9776" actId="478"/>
          <ac:spMkLst>
            <pc:docMk/>
            <pc:sldMk cId="3539221111" sldId="263"/>
            <ac:spMk id="28" creationId="{4FD6F54C-DD14-54BE-79B8-A0808BC365CC}"/>
          </ac:spMkLst>
        </pc:spChg>
        <pc:spChg chg="add">
          <ac:chgData name="Sourabh Kenjale" userId="a4a8f590555ad3c0" providerId="LiveId" clId="{C1E01DA3-1805-42A8-8197-0B38B10A3F75}" dt="2022-07-28T20:06:36.823" v="3341" actId="26606"/>
          <ac:spMkLst>
            <pc:docMk/>
            <pc:sldMk cId="3539221111" sldId="263"/>
            <ac:spMk id="29" creationId="{2A05E02A-9AA9-45EC-B87B-B46F043F3F97}"/>
          </ac:spMkLst>
        </pc:spChg>
        <pc:spChg chg="add">
          <ac:chgData name="Sourabh Kenjale" userId="a4a8f590555ad3c0" providerId="LiveId" clId="{C1E01DA3-1805-42A8-8197-0B38B10A3F75}" dt="2022-07-28T20:06:36.823" v="3341" actId="26606"/>
          <ac:spMkLst>
            <pc:docMk/>
            <pc:sldMk cId="3539221111" sldId="263"/>
            <ac:spMk id="31" creationId="{0E91EDBA-E8E0-4575-8147-B700345215CE}"/>
          </ac:spMkLst>
        </pc:spChg>
        <pc:spChg chg="add mod">
          <ac:chgData name="Sourabh Kenjale" userId="a4a8f590555ad3c0" providerId="LiveId" clId="{C1E01DA3-1805-42A8-8197-0B38B10A3F75}" dt="2022-07-29T19:58:50.039" v="9770" actId="14100"/>
          <ac:spMkLst>
            <pc:docMk/>
            <pc:sldMk cId="3539221111" sldId="263"/>
            <ac:spMk id="32" creationId="{3D993548-917D-2C68-82B7-DCB1AD9399EE}"/>
          </ac:spMkLst>
        </pc:spChg>
        <pc:spChg chg="add">
          <ac:chgData name="Sourabh Kenjale" userId="a4a8f590555ad3c0" providerId="LiveId" clId="{C1E01DA3-1805-42A8-8197-0B38B10A3F75}" dt="2022-07-28T20:06:36.823" v="3341" actId="26606"/>
          <ac:spMkLst>
            <pc:docMk/>
            <pc:sldMk cId="3539221111" sldId="263"/>
            <ac:spMk id="33" creationId="{DFEE4473-A122-4E96-8C31-B4C5AAA274FD}"/>
          </ac:spMkLst>
        </pc:spChg>
        <pc:spChg chg="add mod">
          <ac:chgData name="Sourabh Kenjale" userId="a4a8f590555ad3c0" providerId="LiveId" clId="{C1E01DA3-1805-42A8-8197-0B38B10A3F75}" dt="2022-07-29T19:58:41.020" v="9769" actId="14100"/>
          <ac:spMkLst>
            <pc:docMk/>
            <pc:sldMk cId="3539221111" sldId="263"/>
            <ac:spMk id="36" creationId="{7050A08A-5538-14DE-C255-3565D3E5DC30}"/>
          </ac:spMkLst>
        </pc:spChg>
        <pc:picChg chg="add del mod ord">
          <ac:chgData name="Sourabh Kenjale" userId="a4a8f590555ad3c0" providerId="LiveId" clId="{C1E01DA3-1805-42A8-8197-0B38B10A3F75}" dt="2022-07-29T19:55:26.905" v="9732" actId="478"/>
          <ac:picMkLst>
            <pc:docMk/>
            <pc:sldMk cId="3539221111" sldId="263"/>
            <ac:picMk id="5" creationId="{9894C2C5-D546-00AC-D620-A4F32B107555}"/>
          </ac:picMkLst>
        </pc:picChg>
        <pc:picChg chg="add del mod ord">
          <ac:chgData name="Sourabh Kenjale" userId="a4a8f590555ad3c0" providerId="LiveId" clId="{C1E01DA3-1805-42A8-8197-0B38B10A3F75}" dt="2022-07-29T19:55:57.224" v="9734" actId="478"/>
          <ac:picMkLst>
            <pc:docMk/>
            <pc:sldMk cId="3539221111" sldId="263"/>
            <ac:picMk id="7" creationId="{9E45B584-606A-8913-D86C-6C0BF39ACBAC}"/>
          </ac:picMkLst>
        </pc:picChg>
        <pc:picChg chg="add del mod">
          <ac:chgData name="Sourabh Kenjale" userId="a4a8f590555ad3c0" providerId="LiveId" clId="{C1E01DA3-1805-42A8-8197-0B38B10A3F75}" dt="2022-07-29T19:55:59.979" v="9735" actId="478"/>
          <ac:picMkLst>
            <pc:docMk/>
            <pc:sldMk cId="3539221111" sldId="263"/>
            <ac:picMk id="9" creationId="{365BE656-9CAF-A2A8-6BE5-38B3897960E6}"/>
          </ac:picMkLst>
        </pc:picChg>
        <pc:picChg chg="add mod">
          <ac:chgData name="Sourabh Kenjale" userId="a4a8f590555ad3c0" providerId="LiveId" clId="{C1E01DA3-1805-42A8-8197-0B38B10A3F75}" dt="2022-07-29T19:57:20.740" v="9751" actId="14100"/>
          <ac:picMkLst>
            <pc:docMk/>
            <pc:sldMk cId="3539221111" sldId="263"/>
            <ac:picMk id="22" creationId="{175B5EBC-450E-C62D-9E60-7BB49BD67552}"/>
          </ac:picMkLst>
        </pc:picChg>
        <pc:picChg chg="add del mod">
          <ac:chgData name="Sourabh Kenjale" userId="a4a8f590555ad3c0" providerId="LiveId" clId="{C1E01DA3-1805-42A8-8197-0B38B10A3F75}" dt="2022-07-28T20:08:56.379" v="3363"/>
          <ac:picMkLst>
            <pc:docMk/>
            <pc:sldMk cId="3539221111" sldId="263"/>
            <ac:picMk id="26" creationId="{2B73B1D7-B0C8-AB68-D487-C3FD4482220F}"/>
          </ac:picMkLst>
        </pc:picChg>
        <pc:picChg chg="add mod">
          <ac:chgData name="Sourabh Kenjale" userId="a4a8f590555ad3c0" providerId="LiveId" clId="{C1E01DA3-1805-42A8-8197-0B38B10A3F75}" dt="2022-07-29T19:58:23.244" v="9763" actId="1076"/>
          <ac:picMkLst>
            <pc:docMk/>
            <pc:sldMk cId="3539221111" sldId="263"/>
            <ac:picMk id="30" creationId="{88E6CB9F-D440-23AE-60B0-BA72F779A58F}"/>
          </ac:picMkLst>
        </pc:picChg>
        <pc:picChg chg="add mod">
          <ac:chgData name="Sourabh Kenjale" userId="a4a8f590555ad3c0" providerId="LiveId" clId="{C1E01DA3-1805-42A8-8197-0B38B10A3F75}" dt="2022-07-29T19:59:30.055" v="9775" actId="1076"/>
          <ac:picMkLst>
            <pc:docMk/>
            <pc:sldMk cId="3539221111" sldId="263"/>
            <ac:picMk id="38" creationId="{9612CC17-FB1E-6EF4-EAEC-BA7194CF408A}"/>
          </ac:picMkLst>
        </pc:picChg>
        <pc:cxnChg chg="add mod">
          <ac:chgData name="Sourabh Kenjale" userId="a4a8f590555ad3c0" providerId="LiveId" clId="{C1E01DA3-1805-42A8-8197-0B38B10A3F75}" dt="2022-07-29T19:58:08.668" v="9758" actId="14100"/>
          <ac:cxnSpMkLst>
            <pc:docMk/>
            <pc:sldMk cId="3539221111" sldId="263"/>
            <ac:cxnSpMk id="11" creationId="{E8D94FA8-0035-4AC6-9F57-13EE679A11CF}"/>
          </ac:cxnSpMkLst>
        </pc:cxnChg>
        <pc:cxnChg chg="add mod">
          <ac:chgData name="Sourabh Kenjale" userId="a4a8f590555ad3c0" providerId="LiveId" clId="{C1E01DA3-1805-42A8-8197-0B38B10A3F75}" dt="2022-07-29T19:58:53.547" v="9771" actId="1076"/>
          <ac:cxnSpMkLst>
            <pc:docMk/>
            <pc:sldMk cId="3539221111" sldId="263"/>
            <ac:cxnSpMk id="21" creationId="{647FD80E-5A07-825D-C2ED-4139FFE6C61B}"/>
          </ac:cxnSpMkLst>
        </pc:cxnChg>
      </pc:sldChg>
      <pc:sldChg chg="addSp modSp new mod setBg">
        <pc:chgData name="Sourabh Kenjale" userId="a4a8f590555ad3c0" providerId="LiveId" clId="{C1E01DA3-1805-42A8-8197-0B38B10A3F75}" dt="2022-07-30T15:26:56.664" v="10902" actId="20577"/>
        <pc:sldMkLst>
          <pc:docMk/>
          <pc:sldMk cId="3894030228" sldId="264"/>
        </pc:sldMkLst>
        <pc:spChg chg="mod">
          <ac:chgData name="Sourabh Kenjale" userId="a4a8f590555ad3c0" providerId="LiveId" clId="{C1E01DA3-1805-42A8-8197-0B38B10A3F75}" dt="2022-07-28T20:17:48.183" v="4052" actId="26606"/>
          <ac:spMkLst>
            <pc:docMk/>
            <pc:sldMk cId="3894030228" sldId="264"/>
            <ac:spMk id="2" creationId="{AAF240FB-CACE-A5AE-50D3-6EF7F6298811}"/>
          </ac:spMkLst>
        </pc:spChg>
        <pc:spChg chg="mod">
          <ac:chgData name="Sourabh Kenjale" userId="a4a8f590555ad3c0" providerId="LiveId" clId="{C1E01DA3-1805-42A8-8197-0B38B10A3F75}" dt="2022-07-30T15:26:56.664" v="10902" actId="20577"/>
          <ac:spMkLst>
            <pc:docMk/>
            <pc:sldMk cId="3894030228" sldId="264"/>
            <ac:spMk id="3" creationId="{1311AA18-48F7-BEC6-AF34-AD0F6F7DDA96}"/>
          </ac:spMkLst>
        </pc:spChg>
        <pc:spChg chg="add">
          <ac:chgData name="Sourabh Kenjale" userId="a4a8f590555ad3c0" providerId="LiveId" clId="{C1E01DA3-1805-42A8-8197-0B38B10A3F75}" dt="2022-07-28T20:17:48.183" v="4052" actId="26606"/>
          <ac:spMkLst>
            <pc:docMk/>
            <pc:sldMk cId="3894030228" sldId="264"/>
            <ac:spMk id="9" creationId="{2C61293E-6EBE-43EF-A52C-9BEBFD7679D4}"/>
          </ac:spMkLst>
        </pc:spChg>
        <pc:spChg chg="add">
          <ac:chgData name="Sourabh Kenjale" userId="a4a8f590555ad3c0" providerId="LiveId" clId="{C1E01DA3-1805-42A8-8197-0B38B10A3F75}" dt="2022-07-28T20:17:48.183" v="4052" actId="26606"/>
          <ac:spMkLst>
            <pc:docMk/>
            <pc:sldMk cId="3894030228" sldId="264"/>
            <ac:spMk id="11" creationId="{21540236-BFD5-4A9D-8840-4703E7F76825}"/>
          </ac:spMkLst>
        </pc:spChg>
        <pc:picChg chg="add">
          <ac:chgData name="Sourabh Kenjale" userId="a4a8f590555ad3c0" providerId="LiveId" clId="{C1E01DA3-1805-42A8-8197-0B38B10A3F75}" dt="2022-07-28T20:17:48.183" v="4052" actId="26606"/>
          <ac:picMkLst>
            <pc:docMk/>
            <pc:sldMk cId="3894030228" sldId="264"/>
            <ac:picMk id="5" creationId="{A5237B88-5E44-55AF-9398-18E752E59879}"/>
          </ac:picMkLst>
        </pc:picChg>
      </pc:sldChg>
      <pc:sldChg chg="addSp delSp modSp new mod">
        <pc:chgData name="Sourabh Kenjale" userId="a4a8f590555ad3c0" providerId="LiveId" clId="{C1E01DA3-1805-42A8-8197-0B38B10A3F75}" dt="2022-07-29T20:06:28.518" v="9970" actId="20577"/>
        <pc:sldMkLst>
          <pc:docMk/>
          <pc:sldMk cId="4242663196" sldId="265"/>
        </pc:sldMkLst>
        <pc:spChg chg="del">
          <ac:chgData name="Sourabh Kenjale" userId="a4a8f590555ad3c0" providerId="LiveId" clId="{C1E01DA3-1805-42A8-8197-0B38B10A3F75}" dt="2022-07-28T20:18:46.981" v="4074" actId="478"/>
          <ac:spMkLst>
            <pc:docMk/>
            <pc:sldMk cId="4242663196" sldId="265"/>
            <ac:spMk id="2" creationId="{E9AA59C3-943A-7455-AE6A-B842EA3D9CEA}"/>
          </ac:spMkLst>
        </pc:spChg>
        <pc:spChg chg="mod">
          <ac:chgData name="Sourabh Kenjale" userId="a4a8f590555ad3c0" providerId="LiveId" clId="{C1E01DA3-1805-42A8-8197-0B38B10A3F75}" dt="2022-07-28T20:23:56" v="4190" actId="14100"/>
          <ac:spMkLst>
            <pc:docMk/>
            <pc:sldMk cId="4242663196" sldId="265"/>
            <ac:spMk id="3" creationId="{69543AEC-2CDD-31F8-9EF4-CF308971B3BC}"/>
          </ac:spMkLst>
        </pc:spChg>
        <pc:spChg chg="add del">
          <ac:chgData name="Sourabh Kenjale" userId="a4a8f590555ad3c0" providerId="LiveId" clId="{C1E01DA3-1805-42A8-8197-0B38B10A3F75}" dt="2022-07-28T20:18:43.910" v="4073" actId="11529"/>
          <ac:spMkLst>
            <pc:docMk/>
            <pc:sldMk cId="4242663196" sldId="265"/>
            <ac:spMk id="4" creationId="{78D3AB04-684D-33C6-9C17-72D416916464}"/>
          </ac:spMkLst>
        </pc:spChg>
        <pc:spChg chg="add mod">
          <ac:chgData name="Sourabh Kenjale" userId="a4a8f590555ad3c0" providerId="LiveId" clId="{C1E01DA3-1805-42A8-8197-0B38B10A3F75}" dt="2022-07-29T20:00:56.908" v="9811" actId="14100"/>
          <ac:spMkLst>
            <pc:docMk/>
            <pc:sldMk cId="4242663196" sldId="265"/>
            <ac:spMk id="5" creationId="{535E1A17-B73C-CDB4-D81B-EF2262A97C5E}"/>
          </ac:spMkLst>
        </pc:spChg>
        <pc:spChg chg="add del mod">
          <ac:chgData name="Sourabh Kenjale" userId="a4a8f590555ad3c0" providerId="LiveId" clId="{C1E01DA3-1805-42A8-8197-0B38B10A3F75}" dt="2022-07-28T20:20:39.604" v="4104"/>
          <ac:spMkLst>
            <pc:docMk/>
            <pc:sldMk cId="4242663196" sldId="265"/>
            <ac:spMk id="6" creationId="{A5BF8BF8-F302-2851-3ACC-C6C305FE5058}"/>
          </ac:spMkLst>
        </pc:spChg>
        <pc:spChg chg="add mod">
          <ac:chgData name="Sourabh Kenjale" userId="a4a8f590555ad3c0" providerId="LiveId" clId="{C1E01DA3-1805-42A8-8197-0B38B10A3F75}" dt="2022-07-29T20:00:52.038" v="9810" actId="20577"/>
          <ac:spMkLst>
            <pc:docMk/>
            <pc:sldMk cId="4242663196" sldId="265"/>
            <ac:spMk id="7" creationId="{4DA40335-4C7B-77CF-F11D-1B630C4E2497}"/>
          </ac:spMkLst>
        </pc:spChg>
        <pc:spChg chg="add mod">
          <ac:chgData name="Sourabh Kenjale" userId="a4a8f590555ad3c0" providerId="LiveId" clId="{C1E01DA3-1805-42A8-8197-0B38B10A3F75}" dt="2022-07-28T20:24:13.437" v="4191" actId="1076"/>
          <ac:spMkLst>
            <pc:docMk/>
            <pc:sldMk cId="4242663196" sldId="265"/>
            <ac:spMk id="10" creationId="{7258D31E-E7B6-BD3F-31C0-F7A937FF368D}"/>
          </ac:spMkLst>
        </pc:spChg>
        <pc:spChg chg="add mod">
          <ac:chgData name="Sourabh Kenjale" userId="a4a8f590555ad3c0" providerId="LiveId" clId="{C1E01DA3-1805-42A8-8197-0B38B10A3F75}" dt="2022-07-28T20:24:16.868" v="4192" actId="1076"/>
          <ac:spMkLst>
            <pc:docMk/>
            <pc:sldMk cId="4242663196" sldId="265"/>
            <ac:spMk id="11" creationId="{0B41D240-5F13-44C7-7DE4-40E1E54FB2BF}"/>
          </ac:spMkLst>
        </pc:spChg>
        <pc:spChg chg="add mod">
          <ac:chgData name="Sourabh Kenjale" userId="a4a8f590555ad3c0" providerId="LiveId" clId="{C1E01DA3-1805-42A8-8197-0B38B10A3F75}" dt="2022-07-28T20:24:13.437" v="4191" actId="1076"/>
          <ac:spMkLst>
            <pc:docMk/>
            <pc:sldMk cId="4242663196" sldId="265"/>
            <ac:spMk id="17" creationId="{99BE6755-39AF-7BED-8EB9-3D1DEC406681}"/>
          </ac:spMkLst>
        </pc:spChg>
        <pc:spChg chg="add mod">
          <ac:chgData name="Sourabh Kenjale" userId="a4a8f590555ad3c0" providerId="LiveId" clId="{C1E01DA3-1805-42A8-8197-0B38B10A3F75}" dt="2022-07-28T20:24:13.437" v="4191" actId="1076"/>
          <ac:spMkLst>
            <pc:docMk/>
            <pc:sldMk cId="4242663196" sldId="265"/>
            <ac:spMk id="18" creationId="{2999E494-6A0A-E407-2899-7F6A1E49E2B9}"/>
          </ac:spMkLst>
        </pc:spChg>
        <pc:spChg chg="add del mod">
          <ac:chgData name="Sourabh Kenjale" userId="a4a8f590555ad3c0" providerId="LiveId" clId="{C1E01DA3-1805-42A8-8197-0B38B10A3F75}" dt="2022-07-28T20:24:42.396" v="4194"/>
          <ac:spMkLst>
            <pc:docMk/>
            <pc:sldMk cId="4242663196" sldId="265"/>
            <ac:spMk id="27" creationId="{81D5105C-C53A-44CA-D57A-0EAB4BE89AE3}"/>
          </ac:spMkLst>
        </pc:spChg>
        <pc:spChg chg="add mod">
          <ac:chgData name="Sourabh Kenjale" userId="a4a8f590555ad3c0" providerId="LiveId" clId="{C1E01DA3-1805-42A8-8197-0B38B10A3F75}" dt="2022-07-29T20:06:28.518" v="9970" actId="20577"/>
          <ac:spMkLst>
            <pc:docMk/>
            <pc:sldMk cId="4242663196" sldId="265"/>
            <ac:spMk id="28" creationId="{E396C89B-22DC-83E9-AE51-BEA5FC9C1C3D}"/>
          </ac:spMkLst>
        </pc:spChg>
        <pc:cxnChg chg="add mod">
          <ac:chgData name="Sourabh Kenjale" userId="a4a8f590555ad3c0" providerId="LiveId" clId="{C1E01DA3-1805-42A8-8197-0B38B10A3F75}" dt="2022-07-29T20:01:03.014" v="9812" actId="14100"/>
          <ac:cxnSpMkLst>
            <pc:docMk/>
            <pc:sldMk cId="4242663196" sldId="265"/>
            <ac:cxnSpMk id="9" creationId="{42AF417E-1FF0-4624-439B-575ADB79C537}"/>
          </ac:cxnSpMkLst>
        </pc:cxnChg>
        <pc:cxnChg chg="add del">
          <ac:chgData name="Sourabh Kenjale" userId="a4a8f590555ad3c0" providerId="LiveId" clId="{C1E01DA3-1805-42A8-8197-0B38B10A3F75}" dt="2022-07-28T20:21:56.421" v="4143" actId="11529"/>
          <ac:cxnSpMkLst>
            <pc:docMk/>
            <pc:sldMk cId="4242663196" sldId="265"/>
            <ac:cxnSpMk id="13" creationId="{11DB9A3B-956B-1CA4-C22E-85E5783C6BAB}"/>
          </ac:cxnSpMkLst>
        </pc:cxnChg>
        <pc:cxnChg chg="add mod">
          <ac:chgData name="Sourabh Kenjale" userId="a4a8f590555ad3c0" providerId="LiveId" clId="{C1E01DA3-1805-42A8-8197-0B38B10A3F75}" dt="2022-07-28T20:24:13.437" v="4191" actId="1076"/>
          <ac:cxnSpMkLst>
            <pc:docMk/>
            <pc:sldMk cId="4242663196" sldId="265"/>
            <ac:cxnSpMk id="15" creationId="{4D368DB7-BA42-A9A0-B519-483E5EB33C98}"/>
          </ac:cxnSpMkLst>
        </pc:cxnChg>
        <pc:cxnChg chg="add mod">
          <ac:chgData name="Sourabh Kenjale" userId="a4a8f590555ad3c0" providerId="LiveId" clId="{C1E01DA3-1805-42A8-8197-0B38B10A3F75}" dt="2022-07-28T20:24:13.437" v="4191" actId="1076"/>
          <ac:cxnSpMkLst>
            <pc:docMk/>
            <pc:sldMk cId="4242663196" sldId="265"/>
            <ac:cxnSpMk id="21" creationId="{FC1077D7-A4A4-795B-1BCC-E854FB0E221C}"/>
          </ac:cxnSpMkLst>
        </pc:cxnChg>
        <pc:cxnChg chg="add mod">
          <ac:chgData name="Sourabh Kenjale" userId="a4a8f590555ad3c0" providerId="LiveId" clId="{C1E01DA3-1805-42A8-8197-0B38B10A3F75}" dt="2022-07-28T20:24:13.437" v="4191" actId="1076"/>
          <ac:cxnSpMkLst>
            <pc:docMk/>
            <pc:sldMk cId="4242663196" sldId="265"/>
            <ac:cxnSpMk id="23" creationId="{23AFC107-158A-97F6-0B31-ECDD46863BF9}"/>
          </ac:cxnSpMkLst>
        </pc:cxnChg>
      </pc:sldChg>
      <pc:sldChg chg="addSp modSp new mod ord setBg">
        <pc:chgData name="Sourabh Kenjale" userId="a4a8f590555ad3c0" providerId="LiveId" clId="{C1E01DA3-1805-42A8-8197-0B38B10A3F75}" dt="2022-07-31T01:02:19.301" v="11085" actId="20577"/>
        <pc:sldMkLst>
          <pc:docMk/>
          <pc:sldMk cId="3788766136" sldId="266"/>
        </pc:sldMkLst>
        <pc:spChg chg="mod">
          <ac:chgData name="Sourabh Kenjale" userId="a4a8f590555ad3c0" providerId="LiveId" clId="{C1E01DA3-1805-42A8-8197-0B38B10A3F75}" dt="2022-07-31T01:00:12.362" v="10953" actId="122"/>
          <ac:spMkLst>
            <pc:docMk/>
            <pc:sldMk cId="3788766136" sldId="266"/>
            <ac:spMk id="2" creationId="{CF93AC58-5737-11FE-9CB3-5259673B9E70}"/>
          </ac:spMkLst>
        </pc:spChg>
        <pc:spChg chg="mod">
          <ac:chgData name="Sourabh Kenjale" userId="a4a8f590555ad3c0" providerId="LiveId" clId="{C1E01DA3-1805-42A8-8197-0B38B10A3F75}" dt="2022-07-31T01:02:19.301" v="11085" actId="20577"/>
          <ac:spMkLst>
            <pc:docMk/>
            <pc:sldMk cId="3788766136" sldId="266"/>
            <ac:spMk id="3" creationId="{F0D734A6-F002-757D-2323-7C96C8166CBB}"/>
          </ac:spMkLst>
        </pc:spChg>
        <pc:spChg chg="add">
          <ac:chgData name="Sourabh Kenjale" userId="a4a8f590555ad3c0" providerId="LiveId" clId="{C1E01DA3-1805-42A8-8197-0B38B10A3F75}" dt="2022-07-28T20:39:40.910" v="5097" actId="26606"/>
          <ac:spMkLst>
            <pc:docMk/>
            <pc:sldMk cId="3788766136" sldId="266"/>
            <ac:spMk id="8" creationId="{1B15ED52-F352-441B-82BF-E0EA34836D08}"/>
          </ac:spMkLst>
        </pc:spChg>
        <pc:spChg chg="add">
          <ac:chgData name="Sourabh Kenjale" userId="a4a8f590555ad3c0" providerId="LiveId" clId="{C1E01DA3-1805-42A8-8197-0B38B10A3F75}" dt="2022-07-28T20:39:40.910" v="5097" actId="26606"/>
          <ac:spMkLst>
            <pc:docMk/>
            <pc:sldMk cId="3788766136" sldId="266"/>
            <ac:spMk id="10" creationId="{3B2E3793-BFE6-45A2-9B7B-E18844431C99}"/>
          </ac:spMkLst>
        </pc:spChg>
        <pc:spChg chg="add">
          <ac:chgData name="Sourabh Kenjale" userId="a4a8f590555ad3c0" providerId="LiveId" clId="{C1E01DA3-1805-42A8-8197-0B38B10A3F75}" dt="2022-07-28T20:39:40.910" v="5097" actId="26606"/>
          <ac:spMkLst>
            <pc:docMk/>
            <pc:sldMk cId="3788766136" sldId="266"/>
            <ac:spMk id="12" creationId="{BC4C4868-CB8F-4AF9-9CDB-8108F2C19B67}"/>
          </ac:spMkLst>
        </pc:spChg>
        <pc:spChg chg="add">
          <ac:chgData name="Sourabh Kenjale" userId="a4a8f590555ad3c0" providerId="LiveId" clId="{C1E01DA3-1805-42A8-8197-0B38B10A3F75}" dt="2022-07-28T20:39:40.910" v="5097" actId="26606"/>
          <ac:spMkLst>
            <pc:docMk/>
            <pc:sldMk cId="3788766136" sldId="266"/>
            <ac:spMk id="14" creationId="{375E0459-6403-40CD-989D-56A4407CA12E}"/>
          </ac:spMkLst>
        </pc:spChg>
        <pc:spChg chg="add">
          <ac:chgData name="Sourabh Kenjale" userId="a4a8f590555ad3c0" providerId="LiveId" clId="{C1E01DA3-1805-42A8-8197-0B38B10A3F75}" dt="2022-07-28T20:39:40.910" v="5097" actId="26606"/>
          <ac:spMkLst>
            <pc:docMk/>
            <pc:sldMk cId="3788766136" sldId="266"/>
            <ac:spMk id="16" creationId="{53E5B1A8-3AC9-4BD1-9BBC-78CA94F2D1BA}"/>
          </ac:spMkLst>
        </pc:spChg>
      </pc:sldChg>
      <pc:sldChg chg="addSp modSp new mod ord setBg">
        <pc:chgData name="Sourabh Kenjale" userId="a4a8f590555ad3c0" providerId="LiveId" clId="{C1E01DA3-1805-42A8-8197-0B38B10A3F75}" dt="2022-07-31T01:44:09.198" v="14414" actId="20577"/>
        <pc:sldMkLst>
          <pc:docMk/>
          <pc:sldMk cId="3760992331" sldId="267"/>
        </pc:sldMkLst>
        <pc:spChg chg="mod">
          <ac:chgData name="Sourabh Kenjale" userId="a4a8f590555ad3c0" providerId="LiveId" clId="{C1E01DA3-1805-42A8-8197-0B38B10A3F75}" dt="2022-07-31T01:00:33.707" v="10974" actId="122"/>
          <ac:spMkLst>
            <pc:docMk/>
            <pc:sldMk cId="3760992331" sldId="267"/>
            <ac:spMk id="2" creationId="{0405A2C3-3335-20C3-98C9-CD61E86EC9D1}"/>
          </ac:spMkLst>
        </pc:spChg>
        <pc:spChg chg="mod">
          <ac:chgData name="Sourabh Kenjale" userId="a4a8f590555ad3c0" providerId="LiveId" clId="{C1E01DA3-1805-42A8-8197-0B38B10A3F75}" dt="2022-07-31T01:44:09.198" v="14414" actId="20577"/>
          <ac:spMkLst>
            <pc:docMk/>
            <pc:sldMk cId="3760992331" sldId="267"/>
            <ac:spMk id="3" creationId="{F47A94B0-3A37-57EB-4233-D7CC517A9E24}"/>
          </ac:spMkLst>
        </pc:spChg>
        <pc:spChg chg="add">
          <ac:chgData name="Sourabh Kenjale" userId="a4a8f590555ad3c0" providerId="LiveId" clId="{C1E01DA3-1805-42A8-8197-0B38B10A3F75}" dt="2022-07-28T20:41:59.593" v="5228" actId="26606"/>
          <ac:spMkLst>
            <pc:docMk/>
            <pc:sldMk cId="3760992331" sldId="267"/>
            <ac:spMk id="8" creationId="{1B15ED52-F352-441B-82BF-E0EA34836D08}"/>
          </ac:spMkLst>
        </pc:spChg>
        <pc:spChg chg="add">
          <ac:chgData name="Sourabh Kenjale" userId="a4a8f590555ad3c0" providerId="LiveId" clId="{C1E01DA3-1805-42A8-8197-0B38B10A3F75}" dt="2022-07-28T20:41:59.593" v="5228" actId="26606"/>
          <ac:spMkLst>
            <pc:docMk/>
            <pc:sldMk cId="3760992331" sldId="267"/>
            <ac:spMk id="10" creationId="{3B2E3793-BFE6-45A2-9B7B-E18844431C99}"/>
          </ac:spMkLst>
        </pc:spChg>
        <pc:spChg chg="add">
          <ac:chgData name="Sourabh Kenjale" userId="a4a8f590555ad3c0" providerId="LiveId" clId="{C1E01DA3-1805-42A8-8197-0B38B10A3F75}" dt="2022-07-28T20:41:59.593" v="5228" actId="26606"/>
          <ac:spMkLst>
            <pc:docMk/>
            <pc:sldMk cId="3760992331" sldId="267"/>
            <ac:spMk id="12" creationId="{BC4C4868-CB8F-4AF9-9CDB-8108F2C19B67}"/>
          </ac:spMkLst>
        </pc:spChg>
        <pc:spChg chg="add">
          <ac:chgData name="Sourabh Kenjale" userId="a4a8f590555ad3c0" providerId="LiveId" clId="{C1E01DA3-1805-42A8-8197-0B38B10A3F75}" dt="2022-07-28T20:41:59.593" v="5228" actId="26606"/>
          <ac:spMkLst>
            <pc:docMk/>
            <pc:sldMk cId="3760992331" sldId="267"/>
            <ac:spMk id="14" creationId="{375E0459-6403-40CD-989D-56A4407CA12E}"/>
          </ac:spMkLst>
        </pc:spChg>
        <pc:spChg chg="add">
          <ac:chgData name="Sourabh Kenjale" userId="a4a8f590555ad3c0" providerId="LiveId" clId="{C1E01DA3-1805-42A8-8197-0B38B10A3F75}" dt="2022-07-28T20:41:59.593" v="5228" actId="26606"/>
          <ac:spMkLst>
            <pc:docMk/>
            <pc:sldMk cId="3760992331" sldId="267"/>
            <ac:spMk id="16" creationId="{53E5B1A8-3AC9-4BD1-9BBC-78CA94F2D1BA}"/>
          </ac:spMkLst>
        </pc:spChg>
      </pc:sldChg>
      <pc:sldChg chg="addSp delSp modSp new mod ord setBg">
        <pc:chgData name="Sourabh Kenjale" userId="a4a8f590555ad3c0" providerId="LiveId" clId="{C1E01DA3-1805-42A8-8197-0B38B10A3F75}" dt="2022-07-30T17:20:50.186" v="10919"/>
        <pc:sldMkLst>
          <pc:docMk/>
          <pc:sldMk cId="3580685050" sldId="268"/>
        </pc:sldMkLst>
        <pc:spChg chg="mod">
          <ac:chgData name="Sourabh Kenjale" userId="a4a8f590555ad3c0" providerId="LiveId" clId="{C1E01DA3-1805-42A8-8197-0B38B10A3F75}" dt="2022-07-28T20:41:52.584" v="5227" actId="26606"/>
          <ac:spMkLst>
            <pc:docMk/>
            <pc:sldMk cId="3580685050" sldId="268"/>
            <ac:spMk id="2" creationId="{7385983C-5996-8437-3333-EF86F652FE20}"/>
          </ac:spMkLst>
        </pc:spChg>
        <pc:spChg chg="del">
          <ac:chgData name="Sourabh Kenjale" userId="a4a8f590555ad3c0" providerId="LiveId" clId="{C1E01DA3-1805-42A8-8197-0B38B10A3F75}" dt="2022-07-28T20:41:49.592" v="5226"/>
          <ac:spMkLst>
            <pc:docMk/>
            <pc:sldMk cId="3580685050" sldId="268"/>
            <ac:spMk id="3" creationId="{8596BD21-1DD8-FC6D-D7FA-1F03F7395423}"/>
          </ac:spMkLst>
        </pc:spChg>
        <pc:spChg chg="add">
          <ac:chgData name="Sourabh Kenjale" userId="a4a8f590555ad3c0" providerId="LiveId" clId="{C1E01DA3-1805-42A8-8197-0B38B10A3F75}" dt="2022-07-28T20:41:52.584" v="5227" actId="26606"/>
          <ac:spMkLst>
            <pc:docMk/>
            <pc:sldMk cId="3580685050" sldId="268"/>
            <ac:spMk id="1031" creationId="{A8384FB5-9ADC-4DDC-881B-597D56F5B15D}"/>
          </ac:spMkLst>
        </pc:spChg>
        <pc:spChg chg="add">
          <ac:chgData name="Sourabh Kenjale" userId="a4a8f590555ad3c0" providerId="LiveId" clId="{C1E01DA3-1805-42A8-8197-0B38B10A3F75}" dt="2022-07-28T20:41:52.584" v="5227" actId="26606"/>
          <ac:spMkLst>
            <pc:docMk/>
            <pc:sldMk cId="3580685050" sldId="268"/>
            <ac:spMk id="1033" creationId="{91E5A9A7-95C6-4F4F-B00E-C82E07FE62EF}"/>
          </ac:spMkLst>
        </pc:spChg>
        <pc:spChg chg="add">
          <ac:chgData name="Sourabh Kenjale" userId="a4a8f590555ad3c0" providerId="LiveId" clId="{C1E01DA3-1805-42A8-8197-0B38B10A3F75}" dt="2022-07-28T20:41:52.584" v="5227" actId="26606"/>
          <ac:spMkLst>
            <pc:docMk/>
            <pc:sldMk cId="3580685050" sldId="268"/>
            <ac:spMk id="1035" creationId="{D07DD2DE-F619-49DD-B5E7-03A290FF4ED1}"/>
          </ac:spMkLst>
        </pc:spChg>
        <pc:spChg chg="add">
          <ac:chgData name="Sourabh Kenjale" userId="a4a8f590555ad3c0" providerId="LiveId" clId="{C1E01DA3-1805-42A8-8197-0B38B10A3F75}" dt="2022-07-28T20:41:52.584" v="5227" actId="26606"/>
          <ac:spMkLst>
            <pc:docMk/>
            <pc:sldMk cId="3580685050" sldId="268"/>
            <ac:spMk id="1037" creationId="{85149191-5F60-4A28-AAFF-039F96B0F3EC}"/>
          </ac:spMkLst>
        </pc:spChg>
        <pc:spChg chg="add">
          <ac:chgData name="Sourabh Kenjale" userId="a4a8f590555ad3c0" providerId="LiveId" clId="{C1E01DA3-1805-42A8-8197-0B38B10A3F75}" dt="2022-07-28T20:41:52.584" v="5227" actId="26606"/>
          <ac:spMkLst>
            <pc:docMk/>
            <pc:sldMk cId="3580685050" sldId="268"/>
            <ac:spMk id="1039" creationId="{F8260ED5-17F7-4158-B241-D51DD4CF1B7E}"/>
          </ac:spMkLst>
        </pc:spChg>
        <pc:picChg chg="add mod">
          <ac:chgData name="Sourabh Kenjale" userId="a4a8f590555ad3c0" providerId="LiveId" clId="{C1E01DA3-1805-42A8-8197-0B38B10A3F75}" dt="2022-07-28T20:41:52.584" v="5227" actId="26606"/>
          <ac:picMkLst>
            <pc:docMk/>
            <pc:sldMk cId="3580685050" sldId="268"/>
            <ac:picMk id="1026" creationId="{F1B94EF8-B061-B303-EAA3-6CD7278638C7}"/>
          </ac:picMkLst>
        </pc:picChg>
      </pc:sldChg>
      <pc:sldChg chg="addSp delSp modSp new mod setBg delAnim modAnim">
        <pc:chgData name="Sourabh Kenjale" userId="a4a8f590555ad3c0" providerId="LiveId" clId="{C1E01DA3-1805-42A8-8197-0B38B10A3F75}" dt="2022-07-30T03:40:30.969" v="10865" actId="14100"/>
        <pc:sldMkLst>
          <pc:docMk/>
          <pc:sldMk cId="1536910496" sldId="269"/>
        </pc:sldMkLst>
        <pc:spChg chg="mod">
          <ac:chgData name="Sourabh Kenjale" userId="a4a8f590555ad3c0" providerId="LiveId" clId="{C1E01DA3-1805-42A8-8197-0B38B10A3F75}" dt="2022-07-30T00:53:40.156" v="10826" actId="14100"/>
          <ac:spMkLst>
            <pc:docMk/>
            <pc:sldMk cId="1536910496" sldId="269"/>
            <ac:spMk id="2" creationId="{B3048998-3632-7478-0BE8-6F6BF691CE69}"/>
          </ac:spMkLst>
        </pc:spChg>
        <pc:spChg chg="del">
          <ac:chgData name="Sourabh Kenjale" userId="a4a8f590555ad3c0" providerId="LiveId" clId="{C1E01DA3-1805-42A8-8197-0B38B10A3F75}" dt="2022-07-28T22:44:23.135" v="5232"/>
          <ac:spMkLst>
            <pc:docMk/>
            <pc:sldMk cId="1536910496" sldId="269"/>
            <ac:spMk id="3" creationId="{09A4CA59-07CA-2F97-6F0F-3CD8A5DB8345}"/>
          </ac:spMkLst>
        </pc:spChg>
        <pc:spChg chg="add del mod">
          <ac:chgData name="Sourabh Kenjale" userId="a4a8f590555ad3c0" providerId="LiveId" clId="{C1E01DA3-1805-42A8-8197-0B38B10A3F75}" dt="2022-07-29T03:59:11.702" v="9396"/>
          <ac:spMkLst>
            <pc:docMk/>
            <pc:sldMk cId="1536910496" sldId="269"/>
            <ac:spMk id="6" creationId="{BBE7B58C-6089-EB97-430B-433E26E015B3}"/>
          </ac:spMkLst>
        </pc:spChg>
        <pc:spChg chg="add del">
          <ac:chgData name="Sourabh Kenjale" userId="a4a8f590555ad3c0" providerId="LiveId" clId="{C1E01DA3-1805-42A8-8197-0B38B10A3F75}" dt="2022-07-30T00:53:25.720" v="10821" actId="26606"/>
          <ac:spMkLst>
            <pc:docMk/>
            <pc:sldMk cId="1536910496" sldId="269"/>
            <ac:spMk id="9" creationId="{A8384FB5-9ADC-4DDC-881B-597D56F5B15D}"/>
          </ac:spMkLst>
        </pc:spChg>
        <pc:spChg chg="add del mod">
          <ac:chgData name="Sourabh Kenjale" userId="a4a8f590555ad3c0" providerId="LiveId" clId="{C1E01DA3-1805-42A8-8197-0B38B10A3F75}" dt="2022-07-29T20:46:29.148" v="10061"/>
          <ac:spMkLst>
            <pc:docMk/>
            <pc:sldMk cId="1536910496" sldId="269"/>
            <ac:spMk id="10" creationId="{F05B9D84-4BE3-ABDA-9478-A630B83A7C10}"/>
          </ac:spMkLst>
        </pc:spChg>
        <pc:spChg chg="add del">
          <ac:chgData name="Sourabh Kenjale" userId="a4a8f590555ad3c0" providerId="LiveId" clId="{C1E01DA3-1805-42A8-8197-0B38B10A3F75}" dt="2022-07-30T00:53:25.720" v="10821" actId="26606"/>
          <ac:spMkLst>
            <pc:docMk/>
            <pc:sldMk cId="1536910496" sldId="269"/>
            <ac:spMk id="11" creationId="{91E5A9A7-95C6-4F4F-B00E-C82E07FE62EF}"/>
          </ac:spMkLst>
        </pc:spChg>
        <pc:spChg chg="add del">
          <ac:chgData name="Sourabh Kenjale" userId="a4a8f590555ad3c0" providerId="LiveId" clId="{C1E01DA3-1805-42A8-8197-0B38B10A3F75}" dt="2022-07-30T00:53:25.720" v="10821" actId="26606"/>
          <ac:spMkLst>
            <pc:docMk/>
            <pc:sldMk cId="1536910496" sldId="269"/>
            <ac:spMk id="13" creationId="{D07DD2DE-F619-49DD-B5E7-03A290FF4ED1}"/>
          </ac:spMkLst>
        </pc:spChg>
        <pc:spChg chg="add del">
          <ac:chgData name="Sourabh Kenjale" userId="a4a8f590555ad3c0" providerId="LiveId" clId="{C1E01DA3-1805-42A8-8197-0B38B10A3F75}" dt="2022-07-30T00:53:25.720" v="10821" actId="26606"/>
          <ac:spMkLst>
            <pc:docMk/>
            <pc:sldMk cId="1536910496" sldId="269"/>
            <ac:spMk id="15" creationId="{85149191-5F60-4A28-AAFF-039F96B0F3EC}"/>
          </ac:spMkLst>
        </pc:spChg>
        <pc:spChg chg="add del mod">
          <ac:chgData name="Sourabh Kenjale" userId="a4a8f590555ad3c0" providerId="LiveId" clId="{C1E01DA3-1805-42A8-8197-0B38B10A3F75}" dt="2022-07-29T20:47:42.127" v="10064"/>
          <ac:spMkLst>
            <pc:docMk/>
            <pc:sldMk cId="1536910496" sldId="269"/>
            <ac:spMk id="16" creationId="{424C1E35-64C4-FD0B-E4F9-E62DB1C2A4F8}"/>
          </ac:spMkLst>
        </pc:spChg>
        <pc:spChg chg="add del">
          <ac:chgData name="Sourabh Kenjale" userId="a4a8f590555ad3c0" providerId="LiveId" clId="{C1E01DA3-1805-42A8-8197-0B38B10A3F75}" dt="2022-07-30T00:53:25.720" v="10821" actId="26606"/>
          <ac:spMkLst>
            <pc:docMk/>
            <pc:sldMk cId="1536910496" sldId="269"/>
            <ac:spMk id="17" creationId="{F8260ED5-17F7-4158-B241-D51DD4CF1B7E}"/>
          </ac:spMkLst>
        </pc:spChg>
        <pc:spChg chg="add">
          <ac:chgData name="Sourabh Kenjale" userId="a4a8f590555ad3c0" providerId="LiveId" clId="{C1E01DA3-1805-42A8-8197-0B38B10A3F75}" dt="2022-07-30T00:53:25.720" v="10821" actId="26606"/>
          <ac:spMkLst>
            <pc:docMk/>
            <pc:sldMk cId="1536910496" sldId="269"/>
            <ac:spMk id="23" creationId="{A8384FB5-9ADC-4DDC-881B-597D56F5B15D}"/>
          </ac:spMkLst>
        </pc:spChg>
        <pc:spChg chg="add">
          <ac:chgData name="Sourabh Kenjale" userId="a4a8f590555ad3c0" providerId="LiveId" clId="{C1E01DA3-1805-42A8-8197-0B38B10A3F75}" dt="2022-07-30T00:53:25.720" v="10821" actId="26606"/>
          <ac:spMkLst>
            <pc:docMk/>
            <pc:sldMk cId="1536910496" sldId="269"/>
            <ac:spMk id="25" creationId="{1199E1B1-A8C0-4FE8-A5A8-1CB41D69F857}"/>
          </ac:spMkLst>
        </pc:spChg>
        <pc:spChg chg="add">
          <ac:chgData name="Sourabh Kenjale" userId="a4a8f590555ad3c0" providerId="LiveId" clId="{C1E01DA3-1805-42A8-8197-0B38B10A3F75}" dt="2022-07-30T00:53:25.720" v="10821" actId="26606"/>
          <ac:spMkLst>
            <pc:docMk/>
            <pc:sldMk cId="1536910496" sldId="269"/>
            <ac:spMk id="27" creationId="{84A8DE83-DE75-4B41-9DB4-A7EC0B0DEC0B}"/>
          </ac:spMkLst>
        </pc:spChg>
        <pc:spChg chg="add">
          <ac:chgData name="Sourabh Kenjale" userId="a4a8f590555ad3c0" providerId="LiveId" clId="{C1E01DA3-1805-42A8-8197-0B38B10A3F75}" dt="2022-07-30T00:53:25.720" v="10821" actId="26606"/>
          <ac:spMkLst>
            <pc:docMk/>
            <pc:sldMk cId="1536910496" sldId="269"/>
            <ac:spMk id="29" creationId="{A7009A0A-BEF5-4EAC-AF15-E4F9F002E239}"/>
          </ac:spMkLst>
        </pc:spChg>
        <pc:picChg chg="add del mod">
          <ac:chgData name="Sourabh Kenjale" userId="a4a8f590555ad3c0" providerId="LiveId" clId="{C1E01DA3-1805-42A8-8197-0B38B10A3F75}" dt="2022-07-29T03:58:55.892" v="9395" actId="478"/>
          <ac:picMkLst>
            <pc:docMk/>
            <pc:sldMk cId="1536910496" sldId="269"/>
            <ac:picMk id="4" creationId="{7838AEBE-98A3-F86B-3FDF-350CEEBEBED0}"/>
          </ac:picMkLst>
        </pc:picChg>
        <pc:picChg chg="add del mod">
          <ac:chgData name="Sourabh Kenjale" userId="a4a8f590555ad3c0" providerId="LiveId" clId="{C1E01DA3-1805-42A8-8197-0B38B10A3F75}" dt="2022-07-29T20:46:21.923" v="10060" actId="478"/>
          <ac:picMkLst>
            <pc:docMk/>
            <pc:sldMk cId="1536910496" sldId="269"/>
            <ac:picMk id="7" creationId="{8826F180-6469-7AA9-E9E4-1834D481594C}"/>
          </ac:picMkLst>
        </pc:picChg>
        <pc:picChg chg="add del mod">
          <ac:chgData name="Sourabh Kenjale" userId="a4a8f590555ad3c0" providerId="LiveId" clId="{C1E01DA3-1805-42A8-8197-0B38B10A3F75}" dt="2022-07-29T20:47:28.223" v="10063" actId="478"/>
          <ac:picMkLst>
            <pc:docMk/>
            <pc:sldMk cId="1536910496" sldId="269"/>
            <ac:picMk id="12" creationId="{EA39AFD1-EC89-7890-A062-37B70960052C}"/>
          </ac:picMkLst>
        </pc:picChg>
        <pc:picChg chg="add mod">
          <ac:chgData name="Sourabh Kenjale" userId="a4a8f590555ad3c0" providerId="LiveId" clId="{C1E01DA3-1805-42A8-8197-0B38B10A3F75}" dt="2022-07-30T03:40:30.969" v="10865" actId="14100"/>
          <ac:picMkLst>
            <pc:docMk/>
            <pc:sldMk cId="1536910496" sldId="269"/>
            <ac:picMk id="18" creationId="{67539FDE-7B87-4E44-37E1-F276673A140D}"/>
          </ac:picMkLst>
        </pc:picChg>
      </pc:sldChg>
      <pc:sldChg chg="addSp modSp new mod setBg">
        <pc:chgData name="Sourabh Kenjale" userId="a4a8f590555ad3c0" providerId="LiveId" clId="{C1E01DA3-1805-42A8-8197-0B38B10A3F75}" dt="2022-07-30T03:41:04.487" v="10867" actId="2711"/>
        <pc:sldMkLst>
          <pc:docMk/>
          <pc:sldMk cId="1148860380" sldId="270"/>
        </pc:sldMkLst>
        <pc:spChg chg="mod">
          <ac:chgData name="Sourabh Kenjale" userId="a4a8f590555ad3c0" providerId="LiveId" clId="{C1E01DA3-1805-42A8-8197-0B38B10A3F75}" dt="2022-07-29T00:22:33.584" v="6144" actId="26606"/>
          <ac:spMkLst>
            <pc:docMk/>
            <pc:sldMk cId="1148860380" sldId="270"/>
            <ac:spMk id="2" creationId="{A3C549DE-E55C-0FDF-0774-04312315DAE6}"/>
          </ac:spMkLst>
        </pc:spChg>
        <pc:spChg chg="mod">
          <ac:chgData name="Sourabh Kenjale" userId="a4a8f590555ad3c0" providerId="LiveId" clId="{C1E01DA3-1805-42A8-8197-0B38B10A3F75}" dt="2022-07-30T03:41:04.487" v="10867" actId="2711"/>
          <ac:spMkLst>
            <pc:docMk/>
            <pc:sldMk cId="1148860380" sldId="270"/>
            <ac:spMk id="3" creationId="{F994E9B4-150A-5BA0-98C7-C733153A1537}"/>
          </ac:spMkLst>
        </pc:spChg>
        <pc:spChg chg="add">
          <ac:chgData name="Sourabh Kenjale" userId="a4a8f590555ad3c0" providerId="LiveId" clId="{C1E01DA3-1805-42A8-8197-0B38B10A3F75}" dt="2022-07-29T00:22:33.584" v="6144" actId="26606"/>
          <ac:spMkLst>
            <pc:docMk/>
            <pc:sldMk cId="1148860380" sldId="270"/>
            <ac:spMk id="8" creationId="{1B15ED52-F352-441B-82BF-E0EA34836D08}"/>
          </ac:spMkLst>
        </pc:spChg>
        <pc:spChg chg="add">
          <ac:chgData name="Sourabh Kenjale" userId="a4a8f590555ad3c0" providerId="LiveId" clId="{C1E01DA3-1805-42A8-8197-0B38B10A3F75}" dt="2022-07-29T00:22:33.584" v="6144" actId="26606"/>
          <ac:spMkLst>
            <pc:docMk/>
            <pc:sldMk cId="1148860380" sldId="270"/>
            <ac:spMk id="10" creationId="{3B2E3793-BFE6-45A2-9B7B-E18844431C99}"/>
          </ac:spMkLst>
        </pc:spChg>
        <pc:spChg chg="add">
          <ac:chgData name="Sourabh Kenjale" userId="a4a8f590555ad3c0" providerId="LiveId" clId="{C1E01DA3-1805-42A8-8197-0B38B10A3F75}" dt="2022-07-29T00:22:33.584" v="6144" actId="26606"/>
          <ac:spMkLst>
            <pc:docMk/>
            <pc:sldMk cId="1148860380" sldId="270"/>
            <ac:spMk id="12" creationId="{BC4C4868-CB8F-4AF9-9CDB-8108F2C19B67}"/>
          </ac:spMkLst>
        </pc:spChg>
        <pc:spChg chg="add">
          <ac:chgData name="Sourabh Kenjale" userId="a4a8f590555ad3c0" providerId="LiveId" clId="{C1E01DA3-1805-42A8-8197-0B38B10A3F75}" dt="2022-07-29T00:22:33.584" v="6144" actId="26606"/>
          <ac:spMkLst>
            <pc:docMk/>
            <pc:sldMk cId="1148860380" sldId="270"/>
            <ac:spMk id="14" creationId="{375E0459-6403-40CD-989D-56A4407CA12E}"/>
          </ac:spMkLst>
        </pc:spChg>
        <pc:spChg chg="add">
          <ac:chgData name="Sourabh Kenjale" userId="a4a8f590555ad3c0" providerId="LiveId" clId="{C1E01DA3-1805-42A8-8197-0B38B10A3F75}" dt="2022-07-29T00:22:33.584" v="6144" actId="26606"/>
          <ac:spMkLst>
            <pc:docMk/>
            <pc:sldMk cId="1148860380" sldId="270"/>
            <ac:spMk id="16" creationId="{53E5B1A8-3AC9-4BD1-9BBC-78CA94F2D1BA}"/>
          </ac:spMkLst>
        </pc:spChg>
      </pc:sldChg>
      <pc:sldChg chg="addSp modSp new mod setBg">
        <pc:chgData name="Sourabh Kenjale" userId="a4a8f590555ad3c0" providerId="LiveId" clId="{C1E01DA3-1805-42A8-8197-0B38B10A3F75}" dt="2022-07-30T03:42:13.874" v="10876" actId="2711"/>
        <pc:sldMkLst>
          <pc:docMk/>
          <pc:sldMk cId="3670595238" sldId="271"/>
        </pc:sldMkLst>
        <pc:spChg chg="mod">
          <ac:chgData name="Sourabh Kenjale" userId="a4a8f590555ad3c0" providerId="LiveId" clId="{C1E01DA3-1805-42A8-8197-0B38B10A3F75}" dt="2022-07-29T00:28:01.146" v="7012" actId="26606"/>
          <ac:spMkLst>
            <pc:docMk/>
            <pc:sldMk cId="3670595238" sldId="271"/>
            <ac:spMk id="2" creationId="{BDCDD7DE-3CC3-2FF7-8E37-C1F33066AA22}"/>
          </ac:spMkLst>
        </pc:spChg>
        <pc:spChg chg="mod">
          <ac:chgData name="Sourabh Kenjale" userId="a4a8f590555ad3c0" providerId="LiveId" clId="{C1E01DA3-1805-42A8-8197-0B38B10A3F75}" dt="2022-07-30T03:42:13.874" v="10876" actId="2711"/>
          <ac:spMkLst>
            <pc:docMk/>
            <pc:sldMk cId="3670595238" sldId="271"/>
            <ac:spMk id="3" creationId="{63DFFE61-D0A6-E37C-484B-E7E16752B1B2}"/>
          </ac:spMkLst>
        </pc:spChg>
        <pc:spChg chg="add">
          <ac:chgData name="Sourabh Kenjale" userId="a4a8f590555ad3c0" providerId="LiveId" clId="{C1E01DA3-1805-42A8-8197-0B38B10A3F75}" dt="2022-07-29T00:28:01.146" v="7012" actId="26606"/>
          <ac:spMkLst>
            <pc:docMk/>
            <pc:sldMk cId="3670595238" sldId="271"/>
            <ac:spMk id="8" creationId="{1B15ED52-F352-441B-82BF-E0EA34836D08}"/>
          </ac:spMkLst>
        </pc:spChg>
        <pc:spChg chg="add">
          <ac:chgData name="Sourabh Kenjale" userId="a4a8f590555ad3c0" providerId="LiveId" clId="{C1E01DA3-1805-42A8-8197-0B38B10A3F75}" dt="2022-07-29T00:28:01.146" v="7012" actId="26606"/>
          <ac:spMkLst>
            <pc:docMk/>
            <pc:sldMk cId="3670595238" sldId="271"/>
            <ac:spMk id="10" creationId="{3B2E3793-BFE6-45A2-9B7B-E18844431C99}"/>
          </ac:spMkLst>
        </pc:spChg>
        <pc:spChg chg="add">
          <ac:chgData name="Sourabh Kenjale" userId="a4a8f590555ad3c0" providerId="LiveId" clId="{C1E01DA3-1805-42A8-8197-0B38B10A3F75}" dt="2022-07-29T00:28:01.146" v="7012" actId="26606"/>
          <ac:spMkLst>
            <pc:docMk/>
            <pc:sldMk cId="3670595238" sldId="271"/>
            <ac:spMk id="12" creationId="{BC4C4868-CB8F-4AF9-9CDB-8108F2C19B67}"/>
          </ac:spMkLst>
        </pc:spChg>
        <pc:spChg chg="add">
          <ac:chgData name="Sourabh Kenjale" userId="a4a8f590555ad3c0" providerId="LiveId" clId="{C1E01DA3-1805-42A8-8197-0B38B10A3F75}" dt="2022-07-29T00:28:01.146" v="7012" actId="26606"/>
          <ac:spMkLst>
            <pc:docMk/>
            <pc:sldMk cId="3670595238" sldId="271"/>
            <ac:spMk id="14" creationId="{375E0459-6403-40CD-989D-56A4407CA12E}"/>
          </ac:spMkLst>
        </pc:spChg>
        <pc:spChg chg="add">
          <ac:chgData name="Sourabh Kenjale" userId="a4a8f590555ad3c0" providerId="LiveId" clId="{C1E01DA3-1805-42A8-8197-0B38B10A3F75}" dt="2022-07-29T00:28:01.146" v="7012" actId="26606"/>
          <ac:spMkLst>
            <pc:docMk/>
            <pc:sldMk cId="3670595238" sldId="271"/>
            <ac:spMk id="16" creationId="{53E5B1A8-3AC9-4BD1-9BBC-78CA94F2D1BA}"/>
          </ac:spMkLst>
        </pc:spChg>
      </pc:sldChg>
      <pc:sldChg chg="addSp delSp modSp new mod setBg">
        <pc:chgData name="Sourabh Kenjale" userId="a4a8f590555ad3c0" providerId="LiveId" clId="{C1E01DA3-1805-42A8-8197-0B38B10A3F75}" dt="2022-07-31T01:01:00.413" v="10976" actId="20577"/>
        <pc:sldMkLst>
          <pc:docMk/>
          <pc:sldMk cId="2070365548" sldId="272"/>
        </pc:sldMkLst>
        <pc:spChg chg="mod">
          <ac:chgData name="Sourabh Kenjale" userId="a4a8f590555ad3c0" providerId="LiveId" clId="{C1E01DA3-1805-42A8-8197-0B38B10A3F75}" dt="2022-07-31T01:01:00.413" v="10976" actId="20577"/>
          <ac:spMkLst>
            <pc:docMk/>
            <pc:sldMk cId="2070365548" sldId="272"/>
            <ac:spMk id="2" creationId="{61D079E4-F737-2B0F-EF4B-FA337FFF497B}"/>
          </ac:spMkLst>
        </pc:spChg>
        <pc:spChg chg="add del mod">
          <ac:chgData name="Sourabh Kenjale" userId="a4a8f590555ad3c0" providerId="LiveId" clId="{C1E01DA3-1805-42A8-8197-0B38B10A3F75}" dt="2022-07-29T00:50:51.027" v="8111" actId="26606"/>
          <ac:spMkLst>
            <pc:docMk/>
            <pc:sldMk cId="2070365548" sldId="272"/>
            <ac:spMk id="3" creationId="{208EFAC0-0407-BE53-2A54-8D8D0905CCA9}"/>
          </ac:spMkLst>
        </pc:spChg>
        <pc:spChg chg="add del">
          <ac:chgData name="Sourabh Kenjale" userId="a4a8f590555ad3c0" providerId="LiveId" clId="{C1E01DA3-1805-42A8-8197-0B38B10A3F75}" dt="2022-07-29T00:50:44.334" v="8104" actId="26606"/>
          <ac:spMkLst>
            <pc:docMk/>
            <pc:sldMk cId="2070365548" sldId="272"/>
            <ac:spMk id="8" creationId="{1B15ED52-F352-441B-82BF-E0EA34836D08}"/>
          </ac:spMkLst>
        </pc:spChg>
        <pc:spChg chg="add del">
          <ac:chgData name="Sourabh Kenjale" userId="a4a8f590555ad3c0" providerId="LiveId" clId="{C1E01DA3-1805-42A8-8197-0B38B10A3F75}" dt="2022-07-29T00:50:42.581" v="8102" actId="26606"/>
          <ac:spMkLst>
            <pc:docMk/>
            <pc:sldMk cId="2070365548" sldId="272"/>
            <ac:spMk id="9" creationId="{BACC6370-2D7E-4714-9D71-7542949D7D5D}"/>
          </ac:spMkLst>
        </pc:spChg>
        <pc:spChg chg="add del">
          <ac:chgData name="Sourabh Kenjale" userId="a4a8f590555ad3c0" providerId="LiveId" clId="{C1E01DA3-1805-42A8-8197-0B38B10A3F75}" dt="2022-07-29T00:50:44.334" v="8104" actId="26606"/>
          <ac:spMkLst>
            <pc:docMk/>
            <pc:sldMk cId="2070365548" sldId="272"/>
            <ac:spMk id="10" creationId="{3B2E3793-BFE6-45A2-9B7B-E18844431C99}"/>
          </ac:spMkLst>
        </pc:spChg>
        <pc:spChg chg="add del">
          <ac:chgData name="Sourabh Kenjale" userId="a4a8f590555ad3c0" providerId="LiveId" clId="{C1E01DA3-1805-42A8-8197-0B38B10A3F75}" dt="2022-07-29T00:50:42.581" v="8102" actId="26606"/>
          <ac:spMkLst>
            <pc:docMk/>
            <pc:sldMk cId="2070365548" sldId="272"/>
            <ac:spMk id="11" creationId="{F68B3F68-107C-434F-AA38-110D5EA91B85}"/>
          </ac:spMkLst>
        </pc:spChg>
        <pc:spChg chg="add del">
          <ac:chgData name="Sourabh Kenjale" userId="a4a8f590555ad3c0" providerId="LiveId" clId="{C1E01DA3-1805-42A8-8197-0B38B10A3F75}" dt="2022-07-29T00:50:44.334" v="8104" actId="26606"/>
          <ac:spMkLst>
            <pc:docMk/>
            <pc:sldMk cId="2070365548" sldId="272"/>
            <ac:spMk id="12" creationId="{BC4C4868-CB8F-4AF9-9CDB-8108F2C19B67}"/>
          </ac:spMkLst>
        </pc:spChg>
        <pc:spChg chg="add del">
          <ac:chgData name="Sourabh Kenjale" userId="a4a8f590555ad3c0" providerId="LiveId" clId="{C1E01DA3-1805-42A8-8197-0B38B10A3F75}" dt="2022-07-29T00:50:42.581" v="8102" actId="26606"/>
          <ac:spMkLst>
            <pc:docMk/>
            <pc:sldMk cId="2070365548" sldId="272"/>
            <ac:spMk id="13" creationId="{AAD0DBB9-1A4B-4391-81D4-CB19F9AB918A}"/>
          </ac:spMkLst>
        </pc:spChg>
        <pc:spChg chg="add del">
          <ac:chgData name="Sourabh Kenjale" userId="a4a8f590555ad3c0" providerId="LiveId" clId="{C1E01DA3-1805-42A8-8197-0B38B10A3F75}" dt="2022-07-29T00:50:44.334" v="8104" actId="26606"/>
          <ac:spMkLst>
            <pc:docMk/>
            <pc:sldMk cId="2070365548" sldId="272"/>
            <ac:spMk id="14" creationId="{375E0459-6403-40CD-989D-56A4407CA12E}"/>
          </ac:spMkLst>
        </pc:spChg>
        <pc:spChg chg="add del">
          <ac:chgData name="Sourabh Kenjale" userId="a4a8f590555ad3c0" providerId="LiveId" clId="{C1E01DA3-1805-42A8-8197-0B38B10A3F75}" dt="2022-07-29T00:50:42.581" v="8102" actId="26606"/>
          <ac:spMkLst>
            <pc:docMk/>
            <pc:sldMk cId="2070365548" sldId="272"/>
            <ac:spMk id="15" creationId="{063BBA22-50EA-4C4D-BE05-F1CE4E63AA56}"/>
          </ac:spMkLst>
        </pc:spChg>
        <pc:spChg chg="add del">
          <ac:chgData name="Sourabh Kenjale" userId="a4a8f590555ad3c0" providerId="LiveId" clId="{C1E01DA3-1805-42A8-8197-0B38B10A3F75}" dt="2022-07-29T00:50:44.334" v="8104" actId="26606"/>
          <ac:spMkLst>
            <pc:docMk/>
            <pc:sldMk cId="2070365548" sldId="272"/>
            <ac:spMk id="16" creationId="{53E5B1A8-3AC9-4BD1-9BBC-78CA94F2D1BA}"/>
          </ac:spMkLst>
        </pc:spChg>
        <pc:spChg chg="add del">
          <ac:chgData name="Sourabh Kenjale" userId="a4a8f590555ad3c0" providerId="LiveId" clId="{C1E01DA3-1805-42A8-8197-0B38B10A3F75}" dt="2022-07-29T00:50:44.334" v="8104" actId="26606"/>
          <ac:spMkLst>
            <pc:docMk/>
            <pc:sldMk cId="2070365548" sldId="272"/>
            <ac:spMk id="17" creationId="{208EFAC0-0407-BE53-2A54-8D8D0905CCA9}"/>
          </ac:spMkLst>
        </pc:spChg>
        <pc:spChg chg="add del">
          <ac:chgData name="Sourabh Kenjale" userId="a4a8f590555ad3c0" providerId="LiveId" clId="{C1E01DA3-1805-42A8-8197-0B38B10A3F75}" dt="2022-07-29T00:50:46.572" v="8106" actId="26606"/>
          <ac:spMkLst>
            <pc:docMk/>
            <pc:sldMk cId="2070365548" sldId="272"/>
            <ac:spMk id="19" creationId="{BACC6370-2D7E-4714-9D71-7542949D7D5D}"/>
          </ac:spMkLst>
        </pc:spChg>
        <pc:spChg chg="add del">
          <ac:chgData name="Sourabh Kenjale" userId="a4a8f590555ad3c0" providerId="LiveId" clId="{C1E01DA3-1805-42A8-8197-0B38B10A3F75}" dt="2022-07-29T00:50:46.572" v="8106" actId="26606"/>
          <ac:spMkLst>
            <pc:docMk/>
            <pc:sldMk cId="2070365548" sldId="272"/>
            <ac:spMk id="20" creationId="{F68B3F68-107C-434F-AA38-110D5EA91B85}"/>
          </ac:spMkLst>
        </pc:spChg>
        <pc:spChg chg="add del">
          <ac:chgData name="Sourabh Kenjale" userId="a4a8f590555ad3c0" providerId="LiveId" clId="{C1E01DA3-1805-42A8-8197-0B38B10A3F75}" dt="2022-07-29T00:50:46.572" v="8106" actId="26606"/>
          <ac:spMkLst>
            <pc:docMk/>
            <pc:sldMk cId="2070365548" sldId="272"/>
            <ac:spMk id="21" creationId="{AAD0DBB9-1A4B-4391-81D4-CB19F9AB918A}"/>
          </ac:spMkLst>
        </pc:spChg>
        <pc:spChg chg="add del">
          <ac:chgData name="Sourabh Kenjale" userId="a4a8f590555ad3c0" providerId="LiveId" clId="{C1E01DA3-1805-42A8-8197-0B38B10A3F75}" dt="2022-07-29T00:50:46.572" v="8106" actId="26606"/>
          <ac:spMkLst>
            <pc:docMk/>
            <pc:sldMk cId="2070365548" sldId="272"/>
            <ac:spMk id="22" creationId="{063BBA22-50EA-4C4D-BE05-F1CE4E63AA56}"/>
          </ac:spMkLst>
        </pc:spChg>
        <pc:spChg chg="add del">
          <ac:chgData name="Sourabh Kenjale" userId="a4a8f590555ad3c0" providerId="LiveId" clId="{C1E01DA3-1805-42A8-8197-0B38B10A3F75}" dt="2022-07-29T00:50:47.544" v="8108" actId="26606"/>
          <ac:spMkLst>
            <pc:docMk/>
            <pc:sldMk cId="2070365548" sldId="272"/>
            <ac:spMk id="25" creationId="{208EFAC0-0407-BE53-2A54-8D8D0905CCA9}"/>
          </ac:spMkLst>
        </pc:spChg>
        <pc:spChg chg="add del">
          <ac:chgData name="Sourabh Kenjale" userId="a4a8f590555ad3c0" providerId="LiveId" clId="{C1E01DA3-1805-42A8-8197-0B38B10A3F75}" dt="2022-07-29T00:50:50.997" v="8110" actId="26606"/>
          <ac:spMkLst>
            <pc:docMk/>
            <pc:sldMk cId="2070365548" sldId="272"/>
            <ac:spMk id="29" creationId="{E51BA4DF-2BD4-4EC2-B1DB-B27C8AC71864}"/>
          </ac:spMkLst>
        </pc:spChg>
        <pc:spChg chg="add del">
          <ac:chgData name="Sourabh Kenjale" userId="a4a8f590555ad3c0" providerId="LiveId" clId="{C1E01DA3-1805-42A8-8197-0B38B10A3F75}" dt="2022-07-29T00:50:50.997" v="8110" actId="26606"/>
          <ac:spMkLst>
            <pc:docMk/>
            <pc:sldMk cId="2070365548" sldId="272"/>
            <ac:spMk id="31" creationId="{208EFAC0-0407-BE53-2A54-8D8D0905CCA9}"/>
          </ac:spMkLst>
        </pc:spChg>
        <pc:spChg chg="add">
          <ac:chgData name="Sourabh Kenjale" userId="a4a8f590555ad3c0" providerId="LiveId" clId="{C1E01DA3-1805-42A8-8197-0B38B10A3F75}" dt="2022-07-29T00:50:51.027" v="8111" actId="26606"/>
          <ac:spMkLst>
            <pc:docMk/>
            <pc:sldMk cId="2070365548" sldId="272"/>
            <ac:spMk id="33" creationId="{1B15ED52-F352-441B-82BF-E0EA34836D08}"/>
          </ac:spMkLst>
        </pc:spChg>
        <pc:spChg chg="add">
          <ac:chgData name="Sourabh Kenjale" userId="a4a8f590555ad3c0" providerId="LiveId" clId="{C1E01DA3-1805-42A8-8197-0B38B10A3F75}" dt="2022-07-29T00:50:51.027" v="8111" actId="26606"/>
          <ac:spMkLst>
            <pc:docMk/>
            <pc:sldMk cId="2070365548" sldId="272"/>
            <ac:spMk id="34" creationId="{3B2E3793-BFE6-45A2-9B7B-E18844431C99}"/>
          </ac:spMkLst>
        </pc:spChg>
        <pc:spChg chg="add">
          <ac:chgData name="Sourabh Kenjale" userId="a4a8f590555ad3c0" providerId="LiveId" clId="{C1E01DA3-1805-42A8-8197-0B38B10A3F75}" dt="2022-07-29T00:50:51.027" v="8111" actId="26606"/>
          <ac:spMkLst>
            <pc:docMk/>
            <pc:sldMk cId="2070365548" sldId="272"/>
            <ac:spMk id="35" creationId="{BC4C4868-CB8F-4AF9-9CDB-8108F2C19B67}"/>
          </ac:spMkLst>
        </pc:spChg>
        <pc:spChg chg="add">
          <ac:chgData name="Sourabh Kenjale" userId="a4a8f590555ad3c0" providerId="LiveId" clId="{C1E01DA3-1805-42A8-8197-0B38B10A3F75}" dt="2022-07-29T00:50:51.027" v="8111" actId="26606"/>
          <ac:spMkLst>
            <pc:docMk/>
            <pc:sldMk cId="2070365548" sldId="272"/>
            <ac:spMk id="36" creationId="{375E0459-6403-40CD-989D-56A4407CA12E}"/>
          </ac:spMkLst>
        </pc:spChg>
        <pc:spChg chg="add">
          <ac:chgData name="Sourabh Kenjale" userId="a4a8f590555ad3c0" providerId="LiveId" clId="{C1E01DA3-1805-42A8-8197-0B38B10A3F75}" dt="2022-07-29T00:50:51.027" v="8111" actId="26606"/>
          <ac:spMkLst>
            <pc:docMk/>
            <pc:sldMk cId="2070365548" sldId="272"/>
            <ac:spMk id="37" creationId="{53E5B1A8-3AC9-4BD1-9BBC-78CA94F2D1BA}"/>
          </ac:spMkLst>
        </pc:spChg>
        <pc:spChg chg="add mod">
          <ac:chgData name="Sourabh Kenjale" userId="a4a8f590555ad3c0" providerId="LiveId" clId="{C1E01DA3-1805-42A8-8197-0B38B10A3F75}" dt="2022-07-30T03:41:58.339" v="10871" actId="123"/>
          <ac:spMkLst>
            <pc:docMk/>
            <pc:sldMk cId="2070365548" sldId="272"/>
            <ac:spMk id="38" creationId="{208EFAC0-0407-BE53-2A54-8D8D0905CCA9}"/>
          </ac:spMkLst>
        </pc:spChg>
        <pc:graphicFrameChg chg="add del">
          <ac:chgData name="Sourabh Kenjale" userId="a4a8f590555ad3c0" providerId="LiveId" clId="{C1E01DA3-1805-42A8-8197-0B38B10A3F75}" dt="2022-07-29T00:50:42.581" v="8102" actId="26606"/>
          <ac:graphicFrameMkLst>
            <pc:docMk/>
            <pc:sldMk cId="2070365548" sldId="272"/>
            <ac:graphicFrameMk id="5" creationId="{6915E849-3505-7FAF-60FF-005409DE16F6}"/>
          </ac:graphicFrameMkLst>
        </pc:graphicFrameChg>
        <pc:graphicFrameChg chg="add del">
          <ac:chgData name="Sourabh Kenjale" userId="a4a8f590555ad3c0" providerId="LiveId" clId="{C1E01DA3-1805-42A8-8197-0B38B10A3F75}" dt="2022-07-29T00:50:46.572" v="8106" actId="26606"/>
          <ac:graphicFrameMkLst>
            <pc:docMk/>
            <pc:sldMk cId="2070365548" sldId="272"/>
            <ac:graphicFrameMk id="23" creationId="{841889DD-FB18-986F-0883-0133E7438CDC}"/>
          </ac:graphicFrameMkLst>
        </pc:graphicFrameChg>
        <pc:picChg chg="add del">
          <ac:chgData name="Sourabh Kenjale" userId="a4a8f590555ad3c0" providerId="LiveId" clId="{C1E01DA3-1805-42A8-8197-0B38B10A3F75}" dt="2022-07-29T00:50:47.544" v="8108" actId="26606"/>
          <ac:picMkLst>
            <pc:docMk/>
            <pc:sldMk cId="2070365548" sldId="272"/>
            <ac:picMk id="26" creationId="{A7314F60-CACC-A585-3F8C-D28E9B9B65E8}"/>
          </ac:picMkLst>
        </pc:picChg>
        <pc:picChg chg="add del">
          <ac:chgData name="Sourabh Kenjale" userId="a4a8f590555ad3c0" providerId="LiveId" clId="{C1E01DA3-1805-42A8-8197-0B38B10A3F75}" dt="2022-07-29T00:50:50.997" v="8110" actId="26606"/>
          <ac:picMkLst>
            <pc:docMk/>
            <pc:sldMk cId="2070365548" sldId="272"/>
            <ac:picMk id="30" creationId="{463460C5-F087-63FE-4AB9-2124C1F24F90}"/>
          </ac:picMkLst>
        </pc:picChg>
        <pc:cxnChg chg="add del">
          <ac:chgData name="Sourabh Kenjale" userId="a4a8f590555ad3c0" providerId="LiveId" clId="{C1E01DA3-1805-42A8-8197-0B38B10A3F75}" dt="2022-07-29T00:50:47.544" v="8108" actId="26606"/>
          <ac:cxnSpMkLst>
            <pc:docMk/>
            <pc:sldMk cId="2070365548" sldId="272"/>
            <ac:cxnSpMk id="27" creationId="{A7F400EE-A8A5-48AF-B4D6-291B52C6F0B0}"/>
          </ac:cxnSpMkLst>
        </pc:cxnChg>
      </pc:sldChg>
      <pc:sldChg chg="addSp del delDesignElem">
        <pc:chgData name="Sourabh Kenjale" userId="a4a8f590555ad3c0" providerId="LiveId" clId="{C1E01DA3-1805-42A8-8197-0B38B10A3F75}" dt="2022-07-29T00:58:27.793" v="9076"/>
        <pc:sldMkLst>
          <pc:docMk/>
          <pc:sldMk cId="2334968871" sldId="273"/>
        </pc:sldMkLst>
        <pc:spChg chg="add">
          <ac:chgData name="Sourabh Kenjale" userId="a4a8f590555ad3c0" providerId="LiveId" clId="{C1E01DA3-1805-42A8-8197-0B38B10A3F75}" dt="2022-07-29T00:58:27.793" v="9076"/>
          <ac:spMkLst>
            <pc:docMk/>
            <pc:sldMk cId="2334968871" sldId="273"/>
            <ac:spMk id="8" creationId="{1B15ED52-F352-441B-82BF-E0EA34836D08}"/>
          </ac:spMkLst>
        </pc:spChg>
        <pc:spChg chg="add">
          <ac:chgData name="Sourabh Kenjale" userId="a4a8f590555ad3c0" providerId="LiveId" clId="{C1E01DA3-1805-42A8-8197-0B38B10A3F75}" dt="2022-07-29T00:58:27.793" v="9076"/>
          <ac:spMkLst>
            <pc:docMk/>
            <pc:sldMk cId="2334968871" sldId="273"/>
            <ac:spMk id="10" creationId="{3B2E3793-BFE6-45A2-9B7B-E18844431C99}"/>
          </ac:spMkLst>
        </pc:spChg>
        <pc:spChg chg="add">
          <ac:chgData name="Sourabh Kenjale" userId="a4a8f590555ad3c0" providerId="LiveId" clId="{C1E01DA3-1805-42A8-8197-0B38B10A3F75}" dt="2022-07-29T00:58:27.793" v="9076"/>
          <ac:spMkLst>
            <pc:docMk/>
            <pc:sldMk cId="2334968871" sldId="273"/>
            <ac:spMk id="12" creationId="{BC4C4868-CB8F-4AF9-9CDB-8108F2C19B67}"/>
          </ac:spMkLst>
        </pc:spChg>
        <pc:spChg chg="add">
          <ac:chgData name="Sourabh Kenjale" userId="a4a8f590555ad3c0" providerId="LiveId" clId="{C1E01DA3-1805-42A8-8197-0B38B10A3F75}" dt="2022-07-29T00:58:27.793" v="9076"/>
          <ac:spMkLst>
            <pc:docMk/>
            <pc:sldMk cId="2334968871" sldId="273"/>
            <ac:spMk id="14" creationId="{375E0459-6403-40CD-989D-56A4407CA12E}"/>
          </ac:spMkLst>
        </pc:spChg>
        <pc:spChg chg="add">
          <ac:chgData name="Sourabh Kenjale" userId="a4a8f590555ad3c0" providerId="LiveId" clId="{C1E01DA3-1805-42A8-8197-0B38B10A3F75}" dt="2022-07-29T00:58:27.793" v="9076"/>
          <ac:spMkLst>
            <pc:docMk/>
            <pc:sldMk cId="2334968871" sldId="273"/>
            <ac:spMk id="16" creationId="{53E5B1A8-3AC9-4BD1-9BBC-78CA94F2D1BA}"/>
          </ac:spMkLst>
        </pc:spChg>
      </pc:sldChg>
      <pc:sldChg chg="addSp modSp new add del mod ord setBg">
        <pc:chgData name="Sourabh Kenjale" userId="a4a8f590555ad3c0" providerId="LiveId" clId="{C1E01DA3-1805-42A8-8197-0B38B10A3F75}" dt="2022-07-31T01:15:50.231" v="12783" actId="123"/>
        <pc:sldMkLst>
          <pc:docMk/>
          <pc:sldMk cId="2747108389" sldId="273"/>
        </pc:sldMkLst>
        <pc:spChg chg="mod">
          <ac:chgData name="Sourabh Kenjale" userId="a4a8f590555ad3c0" providerId="LiveId" clId="{C1E01DA3-1805-42A8-8197-0B38B10A3F75}" dt="2022-07-29T00:58:10.369" v="9073" actId="26606"/>
          <ac:spMkLst>
            <pc:docMk/>
            <pc:sldMk cId="2747108389" sldId="273"/>
            <ac:spMk id="2" creationId="{4A73F41B-DFEE-486C-A311-6265F363F2C0}"/>
          </ac:spMkLst>
        </pc:spChg>
        <pc:spChg chg="mod">
          <ac:chgData name="Sourabh Kenjale" userId="a4a8f590555ad3c0" providerId="LiveId" clId="{C1E01DA3-1805-42A8-8197-0B38B10A3F75}" dt="2022-07-31T01:15:50.231" v="12783" actId="123"/>
          <ac:spMkLst>
            <pc:docMk/>
            <pc:sldMk cId="2747108389" sldId="273"/>
            <ac:spMk id="3" creationId="{468A9603-5F1F-08BA-64CD-B28ABA41311C}"/>
          </ac:spMkLst>
        </pc:spChg>
        <pc:spChg chg="add">
          <ac:chgData name="Sourabh Kenjale" userId="a4a8f590555ad3c0" providerId="LiveId" clId="{C1E01DA3-1805-42A8-8197-0B38B10A3F75}" dt="2022-07-29T00:58:10.369" v="9073" actId="26606"/>
          <ac:spMkLst>
            <pc:docMk/>
            <pc:sldMk cId="2747108389" sldId="273"/>
            <ac:spMk id="8" creationId="{1B15ED52-F352-441B-82BF-E0EA34836D08}"/>
          </ac:spMkLst>
        </pc:spChg>
        <pc:spChg chg="add">
          <ac:chgData name="Sourabh Kenjale" userId="a4a8f590555ad3c0" providerId="LiveId" clId="{C1E01DA3-1805-42A8-8197-0B38B10A3F75}" dt="2022-07-29T00:58:10.369" v="9073" actId="26606"/>
          <ac:spMkLst>
            <pc:docMk/>
            <pc:sldMk cId="2747108389" sldId="273"/>
            <ac:spMk id="10" creationId="{3B2E3793-BFE6-45A2-9B7B-E18844431C99}"/>
          </ac:spMkLst>
        </pc:spChg>
        <pc:spChg chg="add">
          <ac:chgData name="Sourabh Kenjale" userId="a4a8f590555ad3c0" providerId="LiveId" clId="{C1E01DA3-1805-42A8-8197-0B38B10A3F75}" dt="2022-07-29T00:58:10.369" v="9073" actId="26606"/>
          <ac:spMkLst>
            <pc:docMk/>
            <pc:sldMk cId="2747108389" sldId="273"/>
            <ac:spMk id="12" creationId="{BC4C4868-CB8F-4AF9-9CDB-8108F2C19B67}"/>
          </ac:spMkLst>
        </pc:spChg>
        <pc:spChg chg="add">
          <ac:chgData name="Sourabh Kenjale" userId="a4a8f590555ad3c0" providerId="LiveId" clId="{C1E01DA3-1805-42A8-8197-0B38B10A3F75}" dt="2022-07-29T00:58:10.369" v="9073" actId="26606"/>
          <ac:spMkLst>
            <pc:docMk/>
            <pc:sldMk cId="2747108389" sldId="273"/>
            <ac:spMk id="14" creationId="{375E0459-6403-40CD-989D-56A4407CA12E}"/>
          </ac:spMkLst>
        </pc:spChg>
        <pc:spChg chg="add">
          <ac:chgData name="Sourabh Kenjale" userId="a4a8f590555ad3c0" providerId="LiveId" clId="{C1E01DA3-1805-42A8-8197-0B38B10A3F75}" dt="2022-07-29T00:58:10.369" v="9073" actId="26606"/>
          <ac:spMkLst>
            <pc:docMk/>
            <pc:sldMk cId="2747108389" sldId="273"/>
            <ac:spMk id="16" creationId="{53E5B1A8-3AC9-4BD1-9BBC-78CA94F2D1BA}"/>
          </ac:spMkLst>
        </pc:spChg>
      </pc:sldChg>
      <pc:sldChg chg="addSp delSp modSp new mod setBg">
        <pc:chgData name="Sourabh Kenjale" userId="a4a8f590555ad3c0" providerId="LiveId" clId="{C1E01DA3-1805-42A8-8197-0B38B10A3F75}" dt="2022-07-29T20:10:40.639" v="10059" actId="20577"/>
        <pc:sldMkLst>
          <pc:docMk/>
          <pc:sldMk cId="1267963803" sldId="274"/>
        </pc:sldMkLst>
        <pc:spChg chg="del">
          <ac:chgData name="Sourabh Kenjale" userId="a4a8f590555ad3c0" providerId="LiveId" clId="{C1E01DA3-1805-42A8-8197-0B38B10A3F75}" dt="2022-07-29T20:10:24.884" v="9984" actId="478"/>
          <ac:spMkLst>
            <pc:docMk/>
            <pc:sldMk cId="1267963803" sldId="274"/>
            <ac:spMk id="2" creationId="{C30A7620-FF32-FCA2-7CF5-29829CC9B08A}"/>
          </ac:spMkLst>
        </pc:spChg>
        <pc:spChg chg="mod">
          <ac:chgData name="Sourabh Kenjale" userId="a4a8f590555ad3c0" providerId="LiveId" clId="{C1E01DA3-1805-42A8-8197-0B38B10A3F75}" dt="2022-07-29T20:10:40.639" v="10059" actId="20577"/>
          <ac:spMkLst>
            <pc:docMk/>
            <pc:sldMk cId="1267963803" sldId="274"/>
            <ac:spMk id="3" creationId="{256D41A9-2596-11B7-9C30-F953ADFFE9AC}"/>
          </ac:spMkLst>
        </pc:spChg>
        <pc:spChg chg="add">
          <ac:chgData name="Sourabh Kenjale" userId="a4a8f590555ad3c0" providerId="LiveId" clId="{C1E01DA3-1805-42A8-8197-0B38B10A3F75}" dt="2022-07-29T20:10:30.634" v="9985" actId="26606"/>
          <ac:spMkLst>
            <pc:docMk/>
            <pc:sldMk cId="1267963803" sldId="274"/>
            <ac:spMk id="8" creationId="{827B839B-9ADE-406B-8590-F1CAEDED45A1}"/>
          </ac:spMkLst>
        </pc:spChg>
        <pc:spChg chg="add">
          <ac:chgData name="Sourabh Kenjale" userId="a4a8f590555ad3c0" providerId="LiveId" clId="{C1E01DA3-1805-42A8-8197-0B38B10A3F75}" dt="2022-07-29T20:10:30.634" v="9985" actId="26606"/>
          <ac:spMkLst>
            <pc:docMk/>
            <pc:sldMk cId="1267963803" sldId="274"/>
            <ac:spMk id="10" creationId="{CFE45BF0-46DB-408C-B5F7-7B11716805D4}"/>
          </ac:spMkLst>
        </pc:spChg>
        <pc:spChg chg="add">
          <ac:chgData name="Sourabh Kenjale" userId="a4a8f590555ad3c0" providerId="LiveId" clId="{C1E01DA3-1805-42A8-8197-0B38B10A3F75}" dt="2022-07-29T20:10:30.634" v="9985" actId="26606"/>
          <ac:spMkLst>
            <pc:docMk/>
            <pc:sldMk cId="1267963803" sldId="274"/>
            <ac:spMk id="12" creationId="{2AEBC8F2-97B1-41B4-93F1-2D289E197FBA}"/>
          </ac:spMkLst>
        </pc:spChg>
        <pc:spChg chg="add">
          <ac:chgData name="Sourabh Kenjale" userId="a4a8f590555ad3c0" providerId="LiveId" clId="{C1E01DA3-1805-42A8-8197-0B38B10A3F75}" dt="2022-07-29T20:10:30.634" v="9985" actId="26606"/>
          <ac:spMkLst>
            <pc:docMk/>
            <pc:sldMk cId="1267963803" sldId="274"/>
            <ac:spMk id="14" creationId="{472E3A19-F5D5-48FC-BB9C-48C2F68F598B}"/>
          </ac:spMkLst>
        </pc:spChg>
        <pc:spChg chg="add">
          <ac:chgData name="Sourabh Kenjale" userId="a4a8f590555ad3c0" providerId="LiveId" clId="{C1E01DA3-1805-42A8-8197-0B38B10A3F75}" dt="2022-07-29T20:10:30.634" v="9985" actId="26606"/>
          <ac:spMkLst>
            <pc:docMk/>
            <pc:sldMk cId="1267963803" sldId="274"/>
            <ac:spMk id="16" creationId="{7A62E32F-BB65-43A8-8EB5-92346890E549}"/>
          </ac:spMkLst>
        </pc:spChg>
        <pc:spChg chg="add">
          <ac:chgData name="Sourabh Kenjale" userId="a4a8f590555ad3c0" providerId="LiveId" clId="{C1E01DA3-1805-42A8-8197-0B38B10A3F75}" dt="2022-07-29T20:10:30.634" v="9985" actId="26606"/>
          <ac:spMkLst>
            <pc:docMk/>
            <pc:sldMk cId="1267963803" sldId="274"/>
            <ac:spMk id="18" creationId="{14E91B64-9FCC-451E-AFB4-A827D6329367}"/>
          </ac:spMkLst>
        </pc:spChg>
      </pc:sldChg>
      <pc:sldChg chg="addSp delSp modSp new mod setBg modAnim setClrOvrMap">
        <pc:chgData name="Sourabh Kenjale" userId="a4a8f590555ad3c0" providerId="LiveId" clId="{C1E01DA3-1805-42A8-8197-0B38B10A3F75}" dt="2022-07-30T03:43:11.530" v="10889" actId="14100"/>
        <pc:sldMkLst>
          <pc:docMk/>
          <pc:sldMk cId="1035677632" sldId="275"/>
        </pc:sldMkLst>
        <pc:spChg chg="mod">
          <ac:chgData name="Sourabh Kenjale" userId="a4a8f590555ad3c0" providerId="LiveId" clId="{C1E01DA3-1805-42A8-8197-0B38B10A3F75}" dt="2022-07-30T00:40:24.012" v="10250" actId="122"/>
          <ac:spMkLst>
            <pc:docMk/>
            <pc:sldMk cId="1035677632" sldId="275"/>
            <ac:spMk id="2" creationId="{DA869291-D1F5-DCC1-E14C-8D34AF5CAD4C}"/>
          </ac:spMkLst>
        </pc:spChg>
        <pc:spChg chg="del">
          <ac:chgData name="Sourabh Kenjale" userId="a4a8f590555ad3c0" providerId="LiveId" clId="{C1E01DA3-1805-42A8-8197-0B38B10A3F75}" dt="2022-07-30T00:38:10.123" v="10090"/>
          <ac:spMkLst>
            <pc:docMk/>
            <pc:sldMk cId="1035677632" sldId="275"/>
            <ac:spMk id="3" creationId="{293701DE-969A-6A56-C968-9EAE776922E4}"/>
          </ac:spMkLst>
        </pc:spChg>
        <pc:spChg chg="add mod">
          <ac:chgData name="Sourabh Kenjale" userId="a4a8f590555ad3c0" providerId="LiveId" clId="{C1E01DA3-1805-42A8-8197-0B38B10A3F75}" dt="2022-07-30T03:43:11.530" v="10889" actId="14100"/>
          <ac:spMkLst>
            <pc:docMk/>
            <pc:sldMk cId="1035677632" sldId="275"/>
            <ac:spMk id="8" creationId="{70794E64-DAA8-D226-3C0D-1613A24CC3DF}"/>
          </ac:spMkLst>
        </pc:spChg>
        <pc:spChg chg="add">
          <ac:chgData name="Sourabh Kenjale" userId="a4a8f590555ad3c0" providerId="LiveId" clId="{C1E01DA3-1805-42A8-8197-0B38B10A3F75}" dt="2022-07-30T00:38:15.695" v="10091" actId="26606"/>
          <ac:spMkLst>
            <pc:docMk/>
            <pc:sldMk cId="1035677632" sldId="275"/>
            <ac:spMk id="11" creationId="{B0792D4F-247E-46FE-85FC-881DEFA41D94}"/>
          </ac:spMkLst>
        </pc:spChg>
        <pc:picChg chg="add mod">
          <ac:chgData name="Sourabh Kenjale" userId="a4a8f590555ad3c0" providerId="LiveId" clId="{C1E01DA3-1805-42A8-8197-0B38B10A3F75}" dt="2022-07-30T00:40:31.992" v="10253" actId="14100"/>
          <ac:picMkLst>
            <pc:docMk/>
            <pc:sldMk cId="1035677632" sldId="275"/>
            <ac:picMk id="4" creationId="{61BD0FF8-29ED-8134-3AAB-18854B5FFA4E}"/>
          </ac:picMkLst>
        </pc:picChg>
        <pc:cxnChg chg="add">
          <ac:chgData name="Sourabh Kenjale" userId="a4a8f590555ad3c0" providerId="LiveId" clId="{C1E01DA3-1805-42A8-8197-0B38B10A3F75}" dt="2022-07-30T00:38:15.695" v="10091" actId="26606"/>
          <ac:cxnSpMkLst>
            <pc:docMk/>
            <pc:sldMk cId="1035677632" sldId="275"/>
            <ac:cxnSpMk id="13" creationId="{CE272F12-AF86-441A-BC1B-C014BBBF85B5}"/>
          </ac:cxnSpMkLst>
        </pc:cxnChg>
      </pc:sldChg>
      <pc:sldChg chg="addSp delSp modSp new mod">
        <pc:chgData name="Sourabh Kenjale" userId="a4a8f590555ad3c0" providerId="LiveId" clId="{C1E01DA3-1805-42A8-8197-0B38B10A3F75}" dt="2022-07-31T01:35:27.428" v="14042" actId="20577"/>
        <pc:sldMkLst>
          <pc:docMk/>
          <pc:sldMk cId="2764993992" sldId="276"/>
        </pc:sldMkLst>
        <pc:spChg chg="mod">
          <ac:chgData name="Sourabh Kenjale" userId="a4a8f590555ad3c0" providerId="LiveId" clId="{C1E01DA3-1805-42A8-8197-0B38B10A3F75}" dt="2022-07-31T01:17:30.417" v="12791" actId="20577"/>
          <ac:spMkLst>
            <pc:docMk/>
            <pc:sldMk cId="2764993992" sldId="276"/>
            <ac:spMk id="2" creationId="{BB34F6D9-D055-A3C0-D93C-0ADB8ACF2BFA}"/>
          </ac:spMkLst>
        </pc:spChg>
        <pc:spChg chg="add del">
          <ac:chgData name="Sourabh Kenjale" userId="a4a8f590555ad3c0" providerId="LiveId" clId="{C1E01DA3-1805-42A8-8197-0B38B10A3F75}" dt="2022-07-31T01:18:37.852" v="12800" actId="3680"/>
          <ac:spMkLst>
            <pc:docMk/>
            <pc:sldMk cId="2764993992" sldId="276"/>
            <ac:spMk id="3" creationId="{317A266E-7BDA-F61A-B52D-DE13DC4769EB}"/>
          </ac:spMkLst>
        </pc:spChg>
        <pc:spChg chg="add del mod">
          <ac:chgData name="Sourabh Kenjale" userId="a4a8f590555ad3c0" providerId="LiveId" clId="{C1E01DA3-1805-42A8-8197-0B38B10A3F75}" dt="2022-07-31T01:19:31.730" v="12822" actId="3680"/>
          <ac:spMkLst>
            <pc:docMk/>
            <pc:sldMk cId="2764993992" sldId="276"/>
            <ac:spMk id="6" creationId="{F37412C3-68A2-60B7-D8BC-E175B9A40619}"/>
          </ac:spMkLst>
        </pc:spChg>
        <pc:graphicFrameChg chg="add del mod ord modGraphic">
          <ac:chgData name="Sourabh Kenjale" userId="a4a8f590555ad3c0" providerId="LiveId" clId="{C1E01DA3-1805-42A8-8197-0B38B10A3F75}" dt="2022-07-31T01:19:14.561" v="12821" actId="478"/>
          <ac:graphicFrameMkLst>
            <pc:docMk/>
            <pc:sldMk cId="2764993992" sldId="276"/>
            <ac:graphicFrameMk id="4" creationId="{C488DB4F-1D15-FCA7-7237-4A94D66C0330}"/>
          </ac:graphicFrameMkLst>
        </pc:graphicFrameChg>
        <pc:graphicFrameChg chg="add mod ord modGraphic">
          <ac:chgData name="Sourabh Kenjale" userId="a4a8f590555ad3c0" providerId="LiveId" clId="{C1E01DA3-1805-42A8-8197-0B38B10A3F75}" dt="2022-07-31T01:35:27.428" v="14042" actId="20577"/>
          <ac:graphicFrameMkLst>
            <pc:docMk/>
            <pc:sldMk cId="2764993992" sldId="276"/>
            <ac:graphicFrameMk id="7" creationId="{BD1F8912-4E76-E806-329F-F51CB4ABD711}"/>
          </ac:graphicFrameMkLst>
        </pc:graphicFrameChg>
      </pc:sldChg>
      <pc:sldChg chg="addSp delSp modSp new mod setBg">
        <pc:chgData name="Sourabh Kenjale" userId="a4a8f590555ad3c0" providerId="LiveId" clId="{C1E01DA3-1805-42A8-8197-0B38B10A3F75}" dt="2022-07-31T01:43:23.759" v="14407" actId="22"/>
        <pc:sldMkLst>
          <pc:docMk/>
          <pc:sldMk cId="2394689029" sldId="277"/>
        </pc:sldMkLst>
        <pc:spChg chg="mod">
          <ac:chgData name="Sourabh Kenjale" userId="a4a8f590555ad3c0" providerId="LiveId" clId="{C1E01DA3-1805-42A8-8197-0B38B10A3F75}" dt="2022-07-31T01:42:45.985" v="14382" actId="14100"/>
          <ac:spMkLst>
            <pc:docMk/>
            <pc:sldMk cId="2394689029" sldId="277"/>
            <ac:spMk id="2" creationId="{A4936FC0-BD8E-47D2-312B-786AFD3178C2}"/>
          </ac:spMkLst>
        </pc:spChg>
        <pc:spChg chg="mod">
          <ac:chgData name="Sourabh Kenjale" userId="a4a8f590555ad3c0" providerId="LiveId" clId="{C1E01DA3-1805-42A8-8197-0B38B10A3F75}" dt="2022-07-31T01:43:05.832" v="14405" actId="20577"/>
          <ac:spMkLst>
            <pc:docMk/>
            <pc:sldMk cId="2394689029" sldId="277"/>
            <ac:spMk id="3" creationId="{47AF6B09-F4CB-26AF-52F1-328F03E331AE}"/>
          </ac:spMkLst>
        </pc:spChg>
        <pc:spChg chg="add del">
          <ac:chgData name="Sourabh Kenjale" userId="a4a8f590555ad3c0" providerId="LiveId" clId="{C1E01DA3-1805-42A8-8197-0B38B10A3F75}" dt="2022-07-31T01:43:23.759" v="14407" actId="22"/>
          <ac:spMkLst>
            <pc:docMk/>
            <pc:sldMk cId="2394689029" sldId="277"/>
            <ac:spMk id="6" creationId="{10823C38-FA50-3288-BB08-4D0401F6A5DC}"/>
          </ac:spMkLst>
        </pc:spChg>
        <pc:spChg chg="add">
          <ac:chgData name="Sourabh Kenjale" userId="a4a8f590555ad3c0" providerId="LiveId" clId="{C1E01DA3-1805-42A8-8197-0B38B10A3F75}" dt="2022-07-31T01:42:34.564" v="14380" actId="26606"/>
          <ac:spMkLst>
            <pc:docMk/>
            <pc:sldMk cId="2394689029" sldId="277"/>
            <ac:spMk id="8" creationId="{DE7FFD28-545C-4C88-A2E7-152FB234C92C}"/>
          </ac:spMkLst>
        </pc:spChg>
      </pc:sldChg>
      <pc:sldChg chg="addSp delSp modSp new mod">
        <pc:chgData name="Sourabh Kenjale" userId="a4a8f590555ad3c0" providerId="LiveId" clId="{C1E01DA3-1805-42A8-8197-0B38B10A3F75}" dt="2022-07-31T01:35:38.621" v="14065" actId="20577"/>
        <pc:sldMkLst>
          <pc:docMk/>
          <pc:sldMk cId="999969612" sldId="278"/>
        </pc:sldMkLst>
        <pc:spChg chg="mod">
          <ac:chgData name="Sourabh Kenjale" userId="a4a8f590555ad3c0" providerId="LiveId" clId="{C1E01DA3-1805-42A8-8197-0B38B10A3F75}" dt="2022-07-31T01:23:41.042" v="13153" actId="5793"/>
          <ac:spMkLst>
            <pc:docMk/>
            <pc:sldMk cId="999969612" sldId="278"/>
            <ac:spMk id="2" creationId="{D55CCA48-8FEF-569A-5CF5-1B4412879B4D}"/>
          </ac:spMkLst>
        </pc:spChg>
        <pc:spChg chg="del">
          <ac:chgData name="Sourabh Kenjale" userId="a4a8f590555ad3c0" providerId="LiveId" clId="{C1E01DA3-1805-42A8-8197-0B38B10A3F75}" dt="2022-07-31T01:23:53.501" v="13154" actId="3680"/>
          <ac:spMkLst>
            <pc:docMk/>
            <pc:sldMk cId="999969612" sldId="278"/>
            <ac:spMk id="3" creationId="{4D4BAA87-A390-58A5-DCF2-DCA4E45475A8}"/>
          </ac:spMkLst>
        </pc:spChg>
        <pc:graphicFrameChg chg="add mod ord modGraphic">
          <ac:chgData name="Sourabh Kenjale" userId="a4a8f590555ad3c0" providerId="LiveId" clId="{C1E01DA3-1805-42A8-8197-0B38B10A3F75}" dt="2022-07-31T01:35:38.621" v="14065" actId="20577"/>
          <ac:graphicFrameMkLst>
            <pc:docMk/>
            <pc:sldMk cId="999969612" sldId="278"/>
            <ac:graphicFrameMk id="4" creationId="{62271EFE-8D71-2C1A-A2D5-0B6A423C77A2}"/>
          </ac:graphicFrameMkLst>
        </pc:graphicFrameChg>
      </pc:sldChg>
      <pc:sldChg chg="addSp delSp modSp new mod">
        <pc:chgData name="Sourabh Kenjale" userId="a4a8f590555ad3c0" providerId="LiveId" clId="{C1E01DA3-1805-42A8-8197-0B38B10A3F75}" dt="2022-07-31T01:35:43.501" v="14069" actId="20577"/>
        <pc:sldMkLst>
          <pc:docMk/>
          <pc:sldMk cId="3591140138" sldId="279"/>
        </pc:sldMkLst>
        <pc:spChg chg="mod">
          <ac:chgData name="Sourabh Kenjale" userId="a4a8f590555ad3c0" providerId="LiveId" clId="{C1E01DA3-1805-42A8-8197-0B38B10A3F75}" dt="2022-07-31T01:28:43.487" v="13510" actId="5793"/>
          <ac:spMkLst>
            <pc:docMk/>
            <pc:sldMk cId="3591140138" sldId="279"/>
            <ac:spMk id="2" creationId="{84BEDAD9-E6BA-6707-1CFE-E9E311D88E24}"/>
          </ac:spMkLst>
        </pc:spChg>
        <pc:spChg chg="del">
          <ac:chgData name="Sourabh Kenjale" userId="a4a8f590555ad3c0" providerId="LiveId" clId="{C1E01DA3-1805-42A8-8197-0B38B10A3F75}" dt="2022-07-31T01:28:54.066" v="13511" actId="3680"/>
          <ac:spMkLst>
            <pc:docMk/>
            <pc:sldMk cId="3591140138" sldId="279"/>
            <ac:spMk id="3" creationId="{3493A54D-AAFC-50CE-13C9-26A6564F3961}"/>
          </ac:spMkLst>
        </pc:spChg>
        <pc:graphicFrameChg chg="add mod ord modGraphic">
          <ac:chgData name="Sourabh Kenjale" userId="a4a8f590555ad3c0" providerId="LiveId" clId="{C1E01DA3-1805-42A8-8197-0B38B10A3F75}" dt="2022-07-31T01:35:43.501" v="14069" actId="20577"/>
          <ac:graphicFrameMkLst>
            <pc:docMk/>
            <pc:sldMk cId="3591140138" sldId="279"/>
            <ac:graphicFrameMk id="4" creationId="{DA7D1E0D-749D-7DF2-7EF4-23A61131CD99}"/>
          </ac:graphicFrameMkLst>
        </pc:graphicFrameChg>
      </pc:sldChg>
      <pc:sldChg chg="addSp delSp modSp new mod setBg">
        <pc:chgData name="Sourabh Kenjale" userId="a4a8f590555ad3c0" providerId="LiveId" clId="{C1E01DA3-1805-42A8-8197-0B38B10A3F75}" dt="2022-07-31T01:39:54.230" v="14379" actId="207"/>
        <pc:sldMkLst>
          <pc:docMk/>
          <pc:sldMk cId="223635233" sldId="280"/>
        </pc:sldMkLst>
        <pc:spChg chg="mod">
          <ac:chgData name="Sourabh Kenjale" userId="a4a8f590555ad3c0" providerId="LiveId" clId="{C1E01DA3-1805-42A8-8197-0B38B10A3F75}" dt="2022-07-31T01:39:54.230" v="14379" actId="207"/>
          <ac:spMkLst>
            <pc:docMk/>
            <pc:sldMk cId="223635233" sldId="280"/>
            <ac:spMk id="2" creationId="{7140B956-435B-F78F-F2AC-1D7D3A99B946}"/>
          </ac:spMkLst>
        </pc:spChg>
        <pc:spChg chg="mod">
          <ac:chgData name="Sourabh Kenjale" userId="a4a8f590555ad3c0" providerId="LiveId" clId="{C1E01DA3-1805-42A8-8197-0B38B10A3F75}" dt="2022-07-31T01:39:29.045" v="14376" actId="26606"/>
          <ac:spMkLst>
            <pc:docMk/>
            <pc:sldMk cId="223635233" sldId="280"/>
            <ac:spMk id="3" creationId="{B32DC3B0-A2A3-F37A-1BA2-5D78BAFC91D0}"/>
          </ac:spMkLst>
        </pc:spChg>
        <pc:spChg chg="add del">
          <ac:chgData name="Sourabh Kenjale" userId="a4a8f590555ad3c0" providerId="LiveId" clId="{C1E01DA3-1805-42A8-8197-0B38B10A3F75}" dt="2022-07-31T01:39:25.645" v="14373" actId="26606"/>
          <ac:spMkLst>
            <pc:docMk/>
            <pc:sldMk cId="223635233" sldId="280"/>
            <ac:spMk id="8" creationId="{100EDD19-6802-4EC3-95CE-CFFAB042CFD6}"/>
          </ac:spMkLst>
        </pc:spChg>
        <pc:spChg chg="add del">
          <ac:chgData name="Sourabh Kenjale" userId="a4a8f590555ad3c0" providerId="LiveId" clId="{C1E01DA3-1805-42A8-8197-0B38B10A3F75}" dt="2022-07-31T01:39:25.645" v="14373" actId="26606"/>
          <ac:spMkLst>
            <pc:docMk/>
            <pc:sldMk cId="223635233" sldId="280"/>
            <ac:spMk id="10" creationId="{DB17E863-922E-4C26-BD64-E8FD41D28661}"/>
          </ac:spMkLst>
        </pc:spChg>
        <pc:spChg chg="add del">
          <ac:chgData name="Sourabh Kenjale" userId="a4a8f590555ad3c0" providerId="LiveId" clId="{C1E01DA3-1805-42A8-8197-0B38B10A3F75}" dt="2022-07-31T01:39:29.033" v="14375" actId="26606"/>
          <ac:spMkLst>
            <pc:docMk/>
            <pc:sldMk cId="223635233" sldId="280"/>
            <ac:spMk id="12" creationId="{081E4A58-353D-44AE-B2FC-2A74E2E400F7}"/>
          </ac:spMkLst>
        </pc:spChg>
        <pc:spChg chg="add del">
          <ac:chgData name="Sourabh Kenjale" userId="a4a8f590555ad3c0" providerId="LiveId" clId="{C1E01DA3-1805-42A8-8197-0B38B10A3F75}" dt="2022-07-31T01:39:29.033" v="14375" actId="26606"/>
          <ac:spMkLst>
            <pc:docMk/>
            <pc:sldMk cId="223635233" sldId="280"/>
            <ac:spMk id="13" creationId="{907EF6B7-1338-4443-8C46-6A318D952DFD}"/>
          </ac:spMkLst>
        </pc:spChg>
        <pc:spChg chg="add del">
          <ac:chgData name="Sourabh Kenjale" userId="a4a8f590555ad3c0" providerId="LiveId" clId="{C1E01DA3-1805-42A8-8197-0B38B10A3F75}" dt="2022-07-31T01:39:29.033" v="14375" actId="26606"/>
          <ac:spMkLst>
            <pc:docMk/>
            <pc:sldMk cId="223635233" sldId="280"/>
            <ac:spMk id="14" creationId="{DAAE4CDD-124C-4DCF-9584-B6033B545DD5}"/>
          </ac:spMkLst>
        </pc:spChg>
        <pc:spChg chg="add">
          <ac:chgData name="Sourabh Kenjale" userId="a4a8f590555ad3c0" providerId="LiveId" clId="{C1E01DA3-1805-42A8-8197-0B38B10A3F75}" dt="2022-07-31T01:39:29.045" v="14376" actId="26606"/>
          <ac:spMkLst>
            <pc:docMk/>
            <pc:sldMk cId="223635233" sldId="280"/>
            <ac:spMk id="16" creationId="{1E547BA6-BAE0-43BB-A7CA-60F69CE252F0}"/>
          </ac:spMkLst>
        </pc:spChg>
        <pc:spChg chg="add">
          <ac:chgData name="Sourabh Kenjale" userId="a4a8f590555ad3c0" providerId="LiveId" clId="{C1E01DA3-1805-42A8-8197-0B38B10A3F75}" dt="2022-07-31T01:39:29.045" v="14376" actId="26606"/>
          <ac:spMkLst>
            <pc:docMk/>
            <pc:sldMk cId="223635233" sldId="280"/>
            <ac:spMk id="17" creationId="{2B566528-1B12-4246-9431-5C2D7D081168}"/>
          </ac:spMkLst>
        </pc:spChg>
        <pc:spChg chg="add">
          <ac:chgData name="Sourabh Kenjale" userId="a4a8f590555ad3c0" providerId="LiveId" clId="{C1E01DA3-1805-42A8-8197-0B38B10A3F75}" dt="2022-07-31T01:39:29.045" v="14376" actId="26606"/>
          <ac:spMkLst>
            <pc:docMk/>
            <pc:sldMk cId="223635233" sldId="280"/>
            <ac:spMk id="18" creationId="{2E80C965-DB6D-4F81-9E9E-B027384D0BD6}"/>
          </ac:spMkLst>
        </pc:spChg>
        <pc:spChg chg="add">
          <ac:chgData name="Sourabh Kenjale" userId="a4a8f590555ad3c0" providerId="LiveId" clId="{C1E01DA3-1805-42A8-8197-0B38B10A3F75}" dt="2022-07-31T01:39:29.045" v="14376" actId="26606"/>
          <ac:spMkLst>
            <pc:docMk/>
            <pc:sldMk cId="223635233" sldId="280"/>
            <ac:spMk id="19" creationId="{A580F890-B085-4E95-96AA-55AEBEC5CE6E}"/>
          </ac:spMkLst>
        </pc:spChg>
        <pc:spChg chg="add">
          <ac:chgData name="Sourabh Kenjale" userId="a4a8f590555ad3c0" providerId="LiveId" clId="{C1E01DA3-1805-42A8-8197-0B38B10A3F75}" dt="2022-07-31T01:39:29.045" v="14376" actId="26606"/>
          <ac:spMkLst>
            <pc:docMk/>
            <pc:sldMk cId="223635233" sldId="280"/>
            <ac:spMk id="20" creationId="{D3F51FEB-38FB-4F6C-9F7B-2F2AFAB65463}"/>
          </ac:spMkLst>
        </pc:spChg>
      </pc:sldChg>
    </pc:docChg>
  </pc:docChgLst>
  <pc:docChgLst>
    <pc:chgData name="Guest User" providerId="Windows Live" clId="Web-{9EF50AE2-921B-4E95-8036-076D210A6D0E}"/>
    <pc:docChg chg="modSld">
      <pc:chgData name="Guest User" userId="" providerId="Windows Live" clId="Web-{9EF50AE2-921B-4E95-8036-076D210A6D0E}" dt="2022-07-30T15:42:07.606" v="0" actId="1076"/>
      <pc:docMkLst>
        <pc:docMk/>
      </pc:docMkLst>
      <pc:sldChg chg="modSp">
        <pc:chgData name="Guest User" userId="" providerId="Windows Live" clId="Web-{9EF50AE2-921B-4E95-8036-076D210A6D0E}" dt="2022-07-30T15:42:07.606" v="0" actId="1076"/>
        <pc:sldMkLst>
          <pc:docMk/>
          <pc:sldMk cId="1035677632" sldId="275"/>
        </pc:sldMkLst>
        <pc:picChg chg="mod">
          <ac:chgData name="Guest User" userId="" providerId="Windows Live" clId="Web-{9EF50AE2-921B-4E95-8036-076D210A6D0E}" dt="2022-07-30T15:42:07.606" v="0" actId="1076"/>
          <ac:picMkLst>
            <pc:docMk/>
            <pc:sldMk cId="1035677632" sldId="275"/>
            <ac:picMk id="4" creationId="{61BD0FF8-29ED-8134-3AAB-18854B5FFA4E}"/>
          </ac:picMkLst>
        </pc:picChg>
      </pc:sldChg>
    </pc:docChg>
  </pc:docChgLst>
</pc:chgInfo>
</file>

<file path=ppt/media/image1.png>
</file>

<file path=ppt/media/image2.png>
</file>

<file path=ppt/media/image3.png>
</file>

<file path=ppt/media/image4.png>
</file>

<file path=ppt/media/image5.png>
</file>

<file path=ppt/media/image6.jpe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30245-2087-2A8E-A912-0C769C3374C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C661E6-AB4F-B72F-84CE-6FB1421537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3C51C76-E33D-8F56-4A94-EB78EA04F012}"/>
              </a:ext>
            </a:extLst>
          </p:cNvPr>
          <p:cNvSpPr>
            <a:spLocks noGrp="1"/>
          </p:cNvSpPr>
          <p:nvPr>
            <p:ph type="dt" sz="half" idx="10"/>
          </p:nvPr>
        </p:nvSpPr>
        <p:spPr/>
        <p:txBody>
          <a:bodyPr/>
          <a:lstStyle/>
          <a:p>
            <a:fld id="{B77EEF34-B26B-4655-AB34-A22B195C07D3}" type="datetimeFigureOut">
              <a:rPr lang="en-US" smtClean="0"/>
              <a:t>7/30/2022</a:t>
            </a:fld>
            <a:endParaRPr lang="en-US"/>
          </a:p>
        </p:txBody>
      </p:sp>
      <p:sp>
        <p:nvSpPr>
          <p:cNvPr id="5" name="Footer Placeholder 4">
            <a:extLst>
              <a:ext uri="{FF2B5EF4-FFF2-40B4-BE49-F238E27FC236}">
                <a16:creationId xmlns:a16="http://schemas.microsoft.com/office/drawing/2014/main" id="{6A28B2D1-2949-55B6-508D-D7373B6140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3ECADA-530D-29D3-2B65-DE5FB6CB1B99}"/>
              </a:ext>
            </a:extLst>
          </p:cNvPr>
          <p:cNvSpPr>
            <a:spLocks noGrp="1"/>
          </p:cNvSpPr>
          <p:nvPr>
            <p:ph type="sldNum" sz="quarter" idx="12"/>
          </p:nvPr>
        </p:nvSpPr>
        <p:spPr/>
        <p:txBody>
          <a:bodyPr/>
          <a:lstStyle/>
          <a:p>
            <a:fld id="{D2A72B07-275E-4C63-976C-1148E50510EA}" type="slidenum">
              <a:rPr lang="en-US" smtClean="0"/>
              <a:t>‹#›</a:t>
            </a:fld>
            <a:endParaRPr lang="en-US"/>
          </a:p>
        </p:txBody>
      </p:sp>
    </p:spTree>
    <p:extLst>
      <p:ext uri="{BB962C8B-B14F-4D97-AF65-F5344CB8AC3E}">
        <p14:creationId xmlns:p14="http://schemas.microsoft.com/office/powerpoint/2010/main" val="3650156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77329-0A92-B0AF-68BE-F2A1F55802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5928369-C904-1E86-002B-8C034DFB4C1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249CC6-4046-7609-F99B-B27EF6AC4867}"/>
              </a:ext>
            </a:extLst>
          </p:cNvPr>
          <p:cNvSpPr>
            <a:spLocks noGrp="1"/>
          </p:cNvSpPr>
          <p:nvPr>
            <p:ph type="dt" sz="half" idx="10"/>
          </p:nvPr>
        </p:nvSpPr>
        <p:spPr/>
        <p:txBody>
          <a:bodyPr/>
          <a:lstStyle/>
          <a:p>
            <a:fld id="{B77EEF34-B26B-4655-AB34-A22B195C07D3}" type="datetimeFigureOut">
              <a:rPr lang="en-US" smtClean="0"/>
              <a:t>7/30/2022</a:t>
            </a:fld>
            <a:endParaRPr lang="en-US"/>
          </a:p>
        </p:txBody>
      </p:sp>
      <p:sp>
        <p:nvSpPr>
          <p:cNvPr id="5" name="Footer Placeholder 4">
            <a:extLst>
              <a:ext uri="{FF2B5EF4-FFF2-40B4-BE49-F238E27FC236}">
                <a16:creationId xmlns:a16="http://schemas.microsoft.com/office/drawing/2014/main" id="{1719A382-3BA2-F4A0-547A-7D9E2982E7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238240-E8E8-354A-0789-BF801E1641CA}"/>
              </a:ext>
            </a:extLst>
          </p:cNvPr>
          <p:cNvSpPr>
            <a:spLocks noGrp="1"/>
          </p:cNvSpPr>
          <p:nvPr>
            <p:ph type="sldNum" sz="quarter" idx="12"/>
          </p:nvPr>
        </p:nvSpPr>
        <p:spPr/>
        <p:txBody>
          <a:bodyPr/>
          <a:lstStyle/>
          <a:p>
            <a:fld id="{D2A72B07-275E-4C63-976C-1148E50510EA}" type="slidenum">
              <a:rPr lang="en-US" smtClean="0"/>
              <a:t>‹#›</a:t>
            </a:fld>
            <a:endParaRPr lang="en-US"/>
          </a:p>
        </p:txBody>
      </p:sp>
    </p:spTree>
    <p:extLst>
      <p:ext uri="{BB962C8B-B14F-4D97-AF65-F5344CB8AC3E}">
        <p14:creationId xmlns:p14="http://schemas.microsoft.com/office/powerpoint/2010/main" val="647212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1330E1-D743-16E0-54C9-7ABF059031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0F52351-DACB-F0DD-2085-516848C6C6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2A2D65-85C2-BFEA-AF3E-85BE0FCB6949}"/>
              </a:ext>
            </a:extLst>
          </p:cNvPr>
          <p:cNvSpPr>
            <a:spLocks noGrp="1"/>
          </p:cNvSpPr>
          <p:nvPr>
            <p:ph type="dt" sz="half" idx="10"/>
          </p:nvPr>
        </p:nvSpPr>
        <p:spPr/>
        <p:txBody>
          <a:bodyPr/>
          <a:lstStyle/>
          <a:p>
            <a:fld id="{B77EEF34-B26B-4655-AB34-A22B195C07D3}" type="datetimeFigureOut">
              <a:rPr lang="en-US" smtClean="0"/>
              <a:t>7/30/2022</a:t>
            </a:fld>
            <a:endParaRPr lang="en-US"/>
          </a:p>
        </p:txBody>
      </p:sp>
      <p:sp>
        <p:nvSpPr>
          <p:cNvPr id="5" name="Footer Placeholder 4">
            <a:extLst>
              <a:ext uri="{FF2B5EF4-FFF2-40B4-BE49-F238E27FC236}">
                <a16:creationId xmlns:a16="http://schemas.microsoft.com/office/drawing/2014/main" id="{A135EC2E-574A-6064-B081-E85FEB9F14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2D78F0-B88C-DEBA-FA93-B6FDAA55DB6C}"/>
              </a:ext>
            </a:extLst>
          </p:cNvPr>
          <p:cNvSpPr>
            <a:spLocks noGrp="1"/>
          </p:cNvSpPr>
          <p:nvPr>
            <p:ph type="sldNum" sz="quarter" idx="12"/>
          </p:nvPr>
        </p:nvSpPr>
        <p:spPr/>
        <p:txBody>
          <a:bodyPr/>
          <a:lstStyle/>
          <a:p>
            <a:fld id="{D2A72B07-275E-4C63-976C-1148E50510EA}" type="slidenum">
              <a:rPr lang="en-US" smtClean="0"/>
              <a:t>‹#›</a:t>
            </a:fld>
            <a:endParaRPr lang="en-US"/>
          </a:p>
        </p:txBody>
      </p:sp>
    </p:spTree>
    <p:extLst>
      <p:ext uri="{BB962C8B-B14F-4D97-AF65-F5344CB8AC3E}">
        <p14:creationId xmlns:p14="http://schemas.microsoft.com/office/powerpoint/2010/main" val="75409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90D00-A859-7B16-EE01-7D6C4FDDBF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F436C0-D71E-96E9-8EF8-F77538BFEFC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C3D1EA-CB70-1C45-5510-4A5A9C986215}"/>
              </a:ext>
            </a:extLst>
          </p:cNvPr>
          <p:cNvSpPr>
            <a:spLocks noGrp="1"/>
          </p:cNvSpPr>
          <p:nvPr>
            <p:ph type="dt" sz="half" idx="10"/>
          </p:nvPr>
        </p:nvSpPr>
        <p:spPr/>
        <p:txBody>
          <a:bodyPr/>
          <a:lstStyle/>
          <a:p>
            <a:fld id="{B77EEF34-B26B-4655-AB34-A22B195C07D3}" type="datetimeFigureOut">
              <a:rPr lang="en-US" smtClean="0"/>
              <a:t>7/30/2022</a:t>
            </a:fld>
            <a:endParaRPr lang="en-US"/>
          </a:p>
        </p:txBody>
      </p:sp>
      <p:sp>
        <p:nvSpPr>
          <p:cNvPr id="5" name="Footer Placeholder 4">
            <a:extLst>
              <a:ext uri="{FF2B5EF4-FFF2-40B4-BE49-F238E27FC236}">
                <a16:creationId xmlns:a16="http://schemas.microsoft.com/office/drawing/2014/main" id="{B41F2F84-52D2-7E7F-81B4-85BFCD870A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62E631-6691-B9AD-92CF-5886F9DEA04E}"/>
              </a:ext>
            </a:extLst>
          </p:cNvPr>
          <p:cNvSpPr>
            <a:spLocks noGrp="1"/>
          </p:cNvSpPr>
          <p:nvPr>
            <p:ph type="sldNum" sz="quarter" idx="12"/>
          </p:nvPr>
        </p:nvSpPr>
        <p:spPr/>
        <p:txBody>
          <a:bodyPr/>
          <a:lstStyle/>
          <a:p>
            <a:fld id="{D2A72B07-275E-4C63-976C-1148E50510EA}" type="slidenum">
              <a:rPr lang="en-US" smtClean="0"/>
              <a:t>‹#›</a:t>
            </a:fld>
            <a:endParaRPr lang="en-US"/>
          </a:p>
        </p:txBody>
      </p:sp>
    </p:spTree>
    <p:extLst>
      <p:ext uri="{BB962C8B-B14F-4D97-AF65-F5344CB8AC3E}">
        <p14:creationId xmlns:p14="http://schemas.microsoft.com/office/powerpoint/2010/main" val="951413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367A4-E543-702F-6FD3-CF9EBB6040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4365257-B4F9-D32B-9262-111DD16E08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4E414B-73E4-C2B5-4840-9CEB5D1E6DB6}"/>
              </a:ext>
            </a:extLst>
          </p:cNvPr>
          <p:cNvSpPr>
            <a:spLocks noGrp="1"/>
          </p:cNvSpPr>
          <p:nvPr>
            <p:ph type="dt" sz="half" idx="10"/>
          </p:nvPr>
        </p:nvSpPr>
        <p:spPr/>
        <p:txBody>
          <a:bodyPr/>
          <a:lstStyle/>
          <a:p>
            <a:fld id="{B77EEF34-B26B-4655-AB34-A22B195C07D3}" type="datetimeFigureOut">
              <a:rPr lang="en-US" smtClean="0"/>
              <a:t>7/30/2022</a:t>
            </a:fld>
            <a:endParaRPr lang="en-US"/>
          </a:p>
        </p:txBody>
      </p:sp>
      <p:sp>
        <p:nvSpPr>
          <p:cNvPr id="5" name="Footer Placeholder 4">
            <a:extLst>
              <a:ext uri="{FF2B5EF4-FFF2-40B4-BE49-F238E27FC236}">
                <a16:creationId xmlns:a16="http://schemas.microsoft.com/office/drawing/2014/main" id="{AED22291-72C5-1FE1-82DE-4C292BE542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435C5D-1964-657C-C5C5-AA06A675CFF4}"/>
              </a:ext>
            </a:extLst>
          </p:cNvPr>
          <p:cNvSpPr>
            <a:spLocks noGrp="1"/>
          </p:cNvSpPr>
          <p:nvPr>
            <p:ph type="sldNum" sz="quarter" idx="12"/>
          </p:nvPr>
        </p:nvSpPr>
        <p:spPr/>
        <p:txBody>
          <a:bodyPr/>
          <a:lstStyle/>
          <a:p>
            <a:fld id="{D2A72B07-275E-4C63-976C-1148E50510EA}" type="slidenum">
              <a:rPr lang="en-US" smtClean="0"/>
              <a:t>‹#›</a:t>
            </a:fld>
            <a:endParaRPr lang="en-US"/>
          </a:p>
        </p:txBody>
      </p:sp>
    </p:spTree>
    <p:extLst>
      <p:ext uri="{BB962C8B-B14F-4D97-AF65-F5344CB8AC3E}">
        <p14:creationId xmlns:p14="http://schemas.microsoft.com/office/powerpoint/2010/main" val="4762665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16D04-9CAA-B628-3A42-E7B4C74854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4B9CCB-887F-5EA9-AF53-047C505705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6BEA0DB-4A1B-4F47-3E9F-EF7881FCF2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4E95C2-FD02-2091-3CA9-58F96E847C98}"/>
              </a:ext>
            </a:extLst>
          </p:cNvPr>
          <p:cNvSpPr>
            <a:spLocks noGrp="1"/>
          </p:cNvSpPr>
          <p:nvPr>
            <p:ph type="dt" sz="half" idx="10"/>
          </p:nvPr>
        </p:nvSpPr>
        <p:spPr/>
        <p:txBody>
          <a:bodyPr/>
          <a:lstStyle/>
          <a:p>
            <a:fld id="{B77EEF34-B26B-4655-AB34-A22B195C07D3}" type="datetimeFigureOut">
              <a:rPr lang="en-US" smtClean="0"/>
              <a:t>7/30/2022</a:t>
            </a:fld>
            <a:endParaRPr lang="en-US"/>
          </a:p>
        </p:txBody>
      </p:sp>
      <p:sp>
        <p:nvSpPr>
          <p:cNvPr id="6" name="Footer Placeholder 5">
            <a:extLst>
              <a:ext uri="{FF2B5EF4-FFF2-40B4-BE49-F238E27FC236}">
                <a16:creationId xmlns:a16="http://schemas.microsoft.com/office/drawing/2014/main" id="{AFB5C92C-E8A9-9B55-6098-713595C4B7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04C8F1-2AE2-7247-8B23-2E09BA2B37F4}"/>
              </a:ext>
            </a:extLst>
          </p:cNvPr>
          <p:cNvSpPr>
            <a:spLocks noGrp="1"/>
          </p:cNvSpPr>
          <p:nvPr>
            <p:ph type="sldNum" sz="quarter" idx="12"/>
          </p:nvPr>
        </p:nvSpPr>
        <p:spPr/>
        <p:txBody>
          <a:bodyPr/>
          <a:lstStyle/>
          <a:p>
            <a:fld id="{D2A72B07-275E-4C63-976C-1148E50510EA}" type="slidenum">
              <a:rPr lang="en-US" smtClean="0"/>
              <a:t>‹#›</a:t>
            </a:fld>
            <a:endParaRPr lang="en-US"/>
          </a:p>
        </p:txBody>
      </p:sp>
    </p:spTree>
    <p:extLst>
      <p:ext uri="{BB962C8B-B14F-4D97-AF65-F5344CB8AC3E}">
        <p14:creationId xmlns:p14="http://schemas.microsoft.com/office/powerpoint/2010/main" val="511406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DBF28-83B8-BD60-4DC9-A8E855C489B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6BC7B2A-B809-3CA9-C063-156C6C1154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7DCB1AC-49EF-0756-0A39-D202FB6C13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A3FDD15-D245-6D13-B457-F56B8FD566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621D93-1709-AD66-9B0A-89B8550160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7CF86D0-A8EF-9787-4151-CAA2DA3A31E0}"/>
              </a:ext>
            </a:extLst>
          </p:cNvPr>
          <p:cNvSpPr>
            <a:spLocks noGrp="1"/>
          </p:cNvSpPr>
          <p:nvPr>
            <p:ph type="dt" sz="half" idx="10"/>
          </p:nvPr>
        </p:nvSpPr>
        <p:spPr/>
        <p:txBody>
          <a:bodyPr/>
          <a:lstStyle/>
          <a:p>
            <a:fld id="{B77EEF34-B26B-4655-AB34-A22B195C07D3}" type="datetimeFigureOut">
              <a:rPr lang="en-US" smtClean="0"/>
              <a:t>7/30/2022</a:t>
            </a:fld>
            <a:endParaRPr lang="en-US"/>
          </a:p>
        </p:txBody>
      </p:sp>
      <p:sp>
        <p:nvSpPr>
          <p:cNvPr id="8" name="Footer Placeholder 7">
            <a:extLst>
              <a:ext uri="{FF2B5EF4-FFF2-40B4-BE49-F238E27FC236}">
                <a16:creationId xmlns:a16="http://schemas.microsoft.com/office/drawing/2014/main" id="{7E3C1955-D6A1-34FC-1D30-1C53A8054D8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31EC61-32B3-4165-517E-0A35BE07E388}"/>
              </a:ext>
            </a:extLst>
          </p:cNvPr>
          <p:cNvSpPr>
            <a:spLocks noGrp="1"/>
          </p:cNvSpPr>
          <p:nvPr>
            <p:ph type="sldNum" sz="quarter" idx="12"/>
          </p:nvPr>
        </p:nvSpPr>
        <p:spPr/>
        <p:txBody>
          <a:bodyPr/>
          <a:lstStyle/>
          <a:p>
            <a:fld id="{D2A72B07-275E-4C63-976C-1148E50510EA}" type="slidenum">
              <a:rPr lang="en-US" smtClean="0"/>
              <a:t>‹#›</a:t>
            </a:fld>
            <a:endParaRPr lang="en-US"/>
          </a:p>
        </p:txBody>
      </p:sp>
    </p:spTree>
    <p:extLst>
      <p:ext uri="{BB962C8B-B14F-4D97-AF65-F5344CB8AC3E}">
        <p14:creationId xmlns:p14="http://schemas.microsoft.com/office/powerpoint/2010/main" val="412429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0E3B6-0483-7EB2-8778-BCCCA1C089D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4A7F2A-6F84-B633-5B4C-45A5DBEA46A3}"/>
              </a:ext>
            </a:extLst>
          </p:cNvPr>
          <p:cNvSpPr>
            <a:spLocks noGrp="1"/>
          </p:cNvSpPr>
          <p:nvPr>
            <p:ph type="dt" sz="half" idx="10"/>
          </p:nvPr>
        </p:nvSpPr>
        <p:spPr/>
        <p:txBody>
          <a:bodyPr/>
          <a:lstStyle/>
          <a:p>
            <a:fld id="{B77EEF34-B26B-4655-AB34-A22B195C07D3}" type="datetimeFigureOut">
              <a:rPr lang="en-US" smtClean="0"/>
              <a:t>7/30/2022</a:t>
            </a:fld>
            <a:endParaRPr lang="en-US"/>
          </a:p>
        </p:txBody>
      </p:sp>
      <p:sp>
        <p:nvSpPr>
          <p:cNvPr id="4" name="Footer Placeholder 3">
            <a:extLst>
              <a:ext uri="{FF2B5EF4-FFF2-40B4-BE49-F238E27FC236}">
                <a16:creationId xmlns:a16="http://schemas.microsoft.com/office/drawing/2014/main" id="{7CE04418-041D-CA79-1454-DF0803C180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57EF538-0B81-705C-42D4-D2786FF1D645}"/>
              </a:ext>
            </a:extLst>
          </p:cNvPr>
          <p:cNvSpPr>
            <a:spLocks noGrp="1"/>
          </p:cNvSpPr>
          <p:nvPr>
            <p:ph type="sldNum" sz="quarter" idx="12"/>
          </p:nvPr>
        </p:nvSpPr>
        <p:spPr/>
        <p:txBody>
          <a:bodyPr/>
          <a:lstStyle/>
          <a:p>
            <a:fld id="{D2A72B07-275E-4C63-976C-1148E50510EA}" type="slidenum">
              <a:rPr lang="en-US" smtClean="0"/>
              <a:t>‹#›</a:t>
            </a:fld>
            <a:endParaRPr lang="en-US"/>
          </a:p>
        </p:txBody>
      </p:sp>
    </p:spTree>
    <p:extLst>
      <p:ext uri="{BB962C8B-B14F-4D97-AF65-F5344CB8AC3E}">
        <p14:creationId xmlns:p14="http://schemas.microsoft.com/office/powerpoint/2010/main" val="3132796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20EA81-E128-B772-CD8D-0B010EB6FD83}"/>
              </a:ext>
            </a:extLst>
          </p:cNvPr>
          <p:cNvSpPr>
            <a:spLocks noGrp="1"/>
          </p:cNvSpPr>
          <p:nvPr>
            <p:ph type="dt" sz="half" idx="10"/>
          </p:nvPr>
        </p:nvSpPr>
        <p:spPr/>
        <p:txBody>
          <a:bodyPr/>
          <a:lstStyle/>
          <a:p>
            <a:fld id="{B77EEF34-B26B-4655-AB34-A22B195C07D3}" type="datetimeFigureOut">
              <a:rPr lang="en-US" smtClean="0"/>
              <a:t>7/30/2022</a:t>
            </a:fld>
            <a:endParaRPr lang="en-US"/>
          </a:p>
        </p:txBody>
      </p:sp>
      <p:sp>
        <p:nvSpPr>
          <p:cNvPr id="3" name="Footer Placeholder 2">
            <a:extLst>
              <a:ext uri="{FF2B5EF4-FFF2-40B4-BE49-F238E27FC236}">
                <a16:creationId xmlns:a16="http://schemas.microsoft.com/office/drawing/2014/main" id="{9BDA7EA0-745D-3060-D792-BF2633030FF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FF58CD-D575-85DC-42F4-337CB9C0E3CB}"/>
              </a:ext>
            </a:extLst>
          </p:cNvPr>
          <p:cNvSpPr>
            <a:spLocks noGrp="1"/>
          </p:cNvSpPr>
          <p:nvPr>
            <p:ph type="sldNum" sz="quarter" idx="12"/>
          </p:nvPr>
        </p:nvSpPr>
        <p:spPr/>
        <p:txBody>
          <a:bodyPr/>
          <a:lstStyle/>
          <a:p>
            <a:fld id="{D2A72B07-275E-4C63-976C-1148E50510EA}" type="slidenum">
              <a:rPr lang="en-US" smtClean="0"/>
              <a:t>‹#›</a:t>
            </a:fld>
            <a:endParaRPr lang="en-US"/>
          </a:p>
        </p:txBody>
      </p:sp>
    </p:spTree>
    <p:extLst>
      <p:ext uri="{BB962C8B-B14F-4D97-AF65-F5344CB8AC3E}">
        <p14:creationId xmlns:p14="http://schemas.microsoft.com/office/powerpoint/2010/main" val="1876318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65E86-4B69-7101-42DA-87AAE24CE5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E4D68BC-EF7D-9E9A-8399-AC1A3F2274E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ABAADB-9F18-104F-EBDC-88216B7E1F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5C6403-1A4F-8DE9-F861-9A131F511DDC}"/>
              </a:ext>
            </a:extLst>
          </p:cNvPr>
          <p:cNvSpPr>
            <a:spLocks noGrp="1"/>
          </p:cNvSpPr>
          <p:nvPr>
            <p:ph type="dt" sz="half" idx="10"/>
          </p:nvPr>
        </p:nvSpPr>
        <p:spPr/>
        <p:txBody>
          <a:bodyPr/>
          <a:lstStyle/>
          <a:p>
            <a:fld id="{B77EEF34-B26B-4655-AB34-A22B195C07D3}" type="datetimeFigureOut">
              <a:rPr lang="en-US" smtClean="0"/>
              <a:t>7/30/2022</a:t>
            </a:fld>
            <a:endParaRPr lang="en-US"/>
          </a:p>
        </p:txBody>
      </p:sp>
      <p:sp>
        <p:nvSpPr>
          <p:cNvPr id="6" name="Footer Placeholder 5">
            <a:extLst>
              <a:ext uri="{FF2B5EF4-FFF2-40B4-BE49-F238E27FC236}">
                <a16:creationId xmlns:a16="http://schemas.microsoft.com/office/drawing/2014/main" id="{9DB002CE-3D89-06BB-8901-D950206B69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F06832-B144-00E6-7A8E-18F3400AEF5F}"/>
              </a:ext>
            </a:extLst>
          </p:cNvPr>
          <p:cNvSpPr>
            <a:spLocks noGrp="1"/>
          </p:cNvSpPr>
          <p:nvPr>
            <p:ph type="sldNum" sz="quarter" idx="12"/>
          </p:nvPr>
        </p:nvSpPr>
        <p:spPr/>
        <p:txBody>
          <a:bodyPr/>
          <a:lstStyle/>
          <a:p>
            <a:fld id="{D2A72B07-275E-4C63-976C-1148E50510EA}" type="slidenum">
              <a:rPr lang="en-US" smtClean="0"/>
              <a:t>‹#›</a:t>
            </a:fld>
            <a:endParaRPr lang="en-US"/>
          </a:p>
        </p:txBody>
      </p:sp>
    </p:spTree>
    <p:extLst>
      <p:ext uri="{BB962C8B-B14F-4D97-AF65-F5344CB8AC3E}">
        <p14:creationId xmlns:p14="http://schemas.microsoft.com/office/powerpoint/2010/main" val="51343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2F3ED-350F-9BF7-1247-EDE169321E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2EFC31-458E-5A94-1642-B4908E632F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8D6C62-5FCA-DC25-513E-56219009C2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0945F8-CF62-6D11-D442-E1BF3649BDB7}"/>
              </a:ext>
            </a:extLst>
          </p:cNvPr>
          <p:cNvSpPr>
            <a:spLocks noGrp="1"/>
          </p:cNvSpPr>
          <p:nvPr>
            <p:ph type="dt" sz="half" idx="10"/>
          </p:nvPr>
        </p:nvSpPr>
        <p:spPr/>
        <p:txBody>
          <a:bodyPr/>
          <a:lstStyle/>
          <a:p>
            <a:fld id="{B77EEF34-B26B-4655-AB34-A22B195C07D3}" type="datetimeFigureOut">
              <a:rPr lang="en-US" smtClean="0"/>
              <a:t>7/30/2022</a:t>
            </a:fld>
            <a:endParaRPr lang="en-US"/>
          </a:p>
        </p:txBody>
      </p:sp>
      <p:sp>
        <p:nvSpPr>
          <p:cNvPr id="6" name="Footer Placeholder 5">
            <a:extLst>
              <a:ext uri="{FF2B5EF4-FFF2-40B4-BE49-F238E27FC236}">
                <a16:creationId xmlns:a16="http://schemas.microsoft.com/office/drawing/2014/main" id="{00C1AEE5-526A-AD34-EDDD-5657A564C1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8671C-C909-921D-F4BE-D8FB004A60D8}"/>
              </a:ext>
            </a:extLst>
          </p:cNvPr>
          <p:cNvSpPr>
            <a:spLocks noGrp="1"/>
          </p:cNvSpPr>
          <p:nvPr>
            <p:ph type="sldNum" sz="quarter" idx="12"/>
          </p:nvPr>
        </p:nvSpPr>
        <p:spPr/>
        <p:txBody>
          <a:bodyPr/>
          <a:lstStyle/>
          <a:p>
            <a:fld id="{D2A72B07-275E-4C63-976C-1148E50510EA}" type="slidenum">
              <a:rPr lang="en-US" smtClean="0"/>
              <a:t>‹#›</a:t>
            </a:fld>
            <a:endParaRPr lang="en-US"/>
          </a:p>
        </p:txBody>
      </p:sp>
    </p:spTree>
    <p:extLst>
      <p:ext uri="{BB962C8B-B14F-4D97-AF65-F5344CB8AC3E}">
        <p14:creationId xmlns:p14="http://schemas.microsoft.com/office/powerpoint/2010/main" val="673632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1E8F93-38DA-7529-7D77-505749D3C8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343C9B-F058-CEAE-23A1-483993DD6B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FD3224-1A83-FB7D-5AD0-996FB14B4B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7EEF34-B26B-4655-AB34-A22B195C07D3}" type="datetimeFigureOut">
              <a:rPr lang="en-US" smtClean="0"/>
              <a:t>7/30/2022</a:t>
            </a:fld>
            <a:endParaRPr lang="en-US"/>
          </a:p>
        </p:txBody>
      </p:sp>
      <p:sp>
        <p:nvSpPr>
          <p:cNvPr id="5" name="Footer Placeholder 4">
            <a:extLst>
              <a:ext uri="{FF2B5EF4-FFF2-40B4-BE49-F238E27FC236}">
                <a16:creationId xmlns:a16="http://schemas.microsoft.com/office/drawing/2014/main" id="{75B06BA8-BA20-712D-078D-D6F318E322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4E02A94-7C98-7C29-9484-8A468EEDFD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A72B07-275E-4C63-976C-1148E50510EA}" type="slidenum">
              <a:rPr lang="en-US" smtClean="0"/>
              <a:t>‹#›</a:t>
            </a:fld>
            <a:endParaRPr lang="en-US"/>
          </a:p>
        </p:txBody>
      </p:sp>
    </p:spTree>
    <p:extLst>
      <p:ext uri="{BB962C8B-B14F-4D97-AF65-F5344CB8AC3E}">
        <p14:creationId xmlns:p14="http://schemas.microsoft.com/office/powerpoint/2010/main" val="8268360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kaggle.com/datasets/jiashenliu/515k-hotel-reviews-data-in-europe"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8" name="Rectangle 74">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76">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78">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80">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82">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84">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9C45ED-740D-C7DF-0D30-ED44DA6E9CCC}"/>
              </a:ext>
            </a:extLst>
          </p:cNvPr>
          <p:cNvSpPr>
            <a:spLocks noGrp="1"/>
          </p:cNvSpPr>
          <p:nvPr>
            <p:ph type="ctrTitle"/>
          </p:nvPr>
        </p:nvSpPr>
        <p:spPr>
          <a:xfrm>
            <a:off x="4134211" y="2214763"/>
            <a:ext cx="4019408" cy="768698"/>
          </a:xfrm>
        </p:spPr>
        <p:txBody>
          <a:bodyPr>
            <a:normAutofit/>
          </a:bodyPr>
          <a:lstStyle/>
          <a:p>
            <a:r>
              <a:rPr lang="en-US" sz="4800" dirty="0">
                <a:solidFill>
                  <a:srgbClr val="FFFFFF"/>
                </a:solidFill>
              </a:rPr>
              <a:t>Final Project</a:t>
            </a:r>
          </a:p>
        </p:txBody>
      </p:sp>
      <p:sp>
        <p:nvSpPr>
          <p:cNvPr id="89" name="Rectangle 88">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B4F197BB-C9B7-05AA-20DD-E6C4B14F5034}"/>
              </a:ext>
            </a:extLst>
          </p:cNvPr>
          <p:cNvSpPr>
            <a:spLocks noGrp="1"/>
          </p:cNvSpPr>
          <p:nvPr>
            <p:ph type="subTitle" idx="1"/>
          </p:nvPr>
        </p:nvSpPr>
        <p:spPr>
          <a:xfrm>
            <a:off x="2430022" y="3146408"/>
            <a:ext cx="7055893" cy="1078054"/>
          </a:xfrm>
        </p:spPr>
        <p:txBody>
          <a:bodyPr>
            <a:normAutofit/>
          </a:bodyPr>
          <a:lstStyle/>
          <a:p>
            <a:r>
              <a:rPr lang="en-US" dirty="0">
                <a:solidFill>
                  <a:srgbClr val="FFFFFF"/>
                </a:solidFill>
              </a:rPr>
              <a:t>Group Number – 20</a:t>
            </a:r>
          </a:p>
          <a:p>
            <a:r>
              <a:rPr lang="en-US" dirty="0">
                <a:solidFill>
                  <a:srgbClr val="FFFFFF"/>
                </a:solidFill>
              </a:rPr>
              <a:t>Group Members- Sourabh Kenjale and Jordan Hundt</a:t>
            </a:r>
          </a:p>
        </p:txBody>
      </p:sp>
    </p:spTree>
    <p:extLst>
      <p:ext uri="{BB962C8B-B14F-4D97-AF65-F5344CB8AC3E}">
        <p14:creationId xmlns:p14="http://schemas.microsoft.com/office/powerpoint/2010/main" val="232978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05A2C3-3335-20C3-98C9-CD61E86EC9D1}"/>
              </a:ext>
            </a:extLst>
          </p:cNvPr>
          <p:cNvSpPr>
            <a:spLocks noGrp="1"/>
          </p:cNvSpPr>
          <p:nvPr>
            <p:ph type="title"/>
          </p:nvPr>
        </p:nvSpPr>
        <p:spPr>
          <a:xfrm>
            <a:off x="1371599" y="294538"/>
            <a:ext cx="9895951" cy="1033669"/>
          </a:xfrm>
        </p:spPr>
        <p:txBody>
          <a:bodyPr>
            <a:normAutofit/>
          </a:bodyPr>
          <a:lstStyle/>
          <a:p>
            <a:pPr algn="ctr"/>
            <a:r>
              <a:rPr lang="en-US" sz="4000" dirty="0">
                <a:solidFill>
                  <a:srgbClr val="FFFFFF"/>
                </a:solidFill>
              </a:rPr>
              <a:t>Database</a:t>
            </a:r>
          </a:p>
        </p:txBody>
      </p:sp>
      <p:sp>
        <p:nvSpPr>
          <p:cNvPr id="3" name="Content Placeholder 2">
            <a:extLst>
              <a:ext uri="{FF2B5EF4-FFF2-40B4-BE49-F238E27FC236}">
                <a16:creationId xmlns:a16="http://schemas.microsoft.com/office/drawing/2014/main" id="{F47A94B0-3A37-57EB-4233-D7CC517A9E24}"/>
              </a:ext>
            </a:extLst>
          </p:cNvPr>
          <p:cNvSpPr>
            <a:spLocks noGrp="1"/>
          </p:cNvSpPr>
          <p:nvPr>
            <p:ph idx="1"/>
          </p:nvPr>
        </p:nvSpPr>
        <p:spPr>
          <a:xfrm>
            <a:off x="1371599" y="2318197"/>
            <a:ext cx="9724031" cy="3683358"/>
          </a:xfrm>
        </p:spPr>
        <p:txBody>
          <a:bodyPr anchor="ctr">
            <a:normAutofit/>
          </a:bodyPr>
          <a:lstStyle/>
          <a:p>
            <a:pPr marL="0" indent="0">
              <a:buNone/>
            </a:pPr>
            <a:r>
              <a:rPr lang="en-US" sz="2000" dirty="0">
                <a:solidFill>
                  <a:srgbClr val="FF0000"/>
                </a:solidFill>
              </a:rPr>
              <a:t>Database description</a:t>
            </a:r>
            <a:r>
              <a:rPr lang="en-US" sz="2000" dirty="0"/>
              <a:t>:</a:t>
            </a:r>
          </a:p>
          <a:p>
            <a:pPr marL="0" indent="0" algn="just">
              <a:buNone/>
            </a:pPr>
            <a:r>
              <a:rPr lang="en-US" sz="2000" b="0" i="0" u="none" strike="noStrike" dirty="0">
                <a:effectLst/>
                <a:latin typeface="+mj-lt"/>
              </a:rPr>
              <a:t>The data from the data set is divided </a:t>
            </a:r>
            <a:r>
              <a:rPr lang="en-US" sz="2000" b="0" i="0" u="none" strike="noStrike">
                <a:effectLst/>
                <a:latin typeface="+mj-lt"/>
              </a:rPr>
              <a:t>into respective </a:t>
            </a:r>
            <a:r>
              <a:rPr lang="en-US" sz="2000" b="0" i="0" u="none" strike="noStrike" dirty="0">
                <a:effectLst/>
                <a:latin typeface="+mj-lt"/>
              </a:rPr>
              <a:t>entities. As is visible from the ER diagram in the previous slide, there are 4 main independent entities hotel, address, Review and Reviewer. In the database, there are different tables for each of these data sets and their relevant attributes as given in the ER diagram. </a:t>
            </a:r>
            <a:endParaRPr lang="en-US" sz="2000" dirty="0">
              <a:latin typeface="+mj-lt"/>
            </a:endParaRPr>
          </a:p>
          <a:p>
            <a:pPr marL="0" indent="0" algn="just">
              <a:buNone/>
            </a:pPr>
            <a:r>
              <a:rPr lang="en-US" sz="2000" b="0" i="0" u="none" strike="noStrike" dirty="0">
                <a:effectLst/>
                <a:latin typeface="+mj-lt"/>
              </a:rPr>
              <a:t>The Hotel entity is an independent entity representing a unique hotel and the Address entity is also an independent entity representing a unique address for each hotel. The review entity is also an independent entity representing each unique review given by a reviewer. The reviewer entity is essentially a list of all unique countries people have given reviews from. </a:t>
            </a:r>
            <a:br>
              <a:rPr lang="en-US" sz="2000" dirty="0"/>
            </a:br>
            <a:endParaRPr lang="en-US" sz="2000" dirty="0"/>
          </a:p>
        </p:txBody>
      </p:sp>
    </p:spTree>
    <p:extLst>
      <p:ext uri="{BB962C8B-B14F-4D97-AF65-F5344CB8AC3E}">
        <p14:creationId xmlns:p14="http://schemas.microsoft.com/office/powerpoint/2010/main" val="37609923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4F6D9-D055-A3C0-D93C-0ADB8ACF2BFA}"/>
              </a:ext>
            </a:extLst>
          </p:cNvPr>
          <p:cNvSpPr>
            <a:spLocks noGrp="1"/>
          </p:cNvSpPr>
          <p:nvPr>
            <p:ph type="title"/>
          </p:nvPr>
        </p:nvSpPr>
        <p:spPr/>
        <p:txBody>
          <a:bodyPr/>
          <a:lstStyle/>
          <a:p>
            <a:r>
              <a:rPr lang="en-US" dirty="0"/>
              <a:t>Tables</a:t>
            </a:r>
          </a:p>
        </p:txBody>
      </p:sp>
      <p:graphicFrame>
        <p:nvGraphicFramePr>
          <p:cNvPr id="7" name="Table 7">
            <a:extLst>
              <a:ext uri="{FF2B5EF4-FFF2-40B4-BE49-F238E27FC236}">
                <a16:creationId xmlns:a16="http://schemas.microsoft.com/office/drawing/2014/main" id="{BD1F8912-4E76-E806-329F-F51CB4ABD711}"/>
              </a:ext>
            </a:extLst>
          </p:cNvPr>
          <p:cNvGraphicFramePr>
            <a:graphicFrameLocks noGrp="1"/>
          </p:cNvGraphicFramePr>
          <p:nvPr>
            <p:ph idx="1"/>
            <p:extLst>
              <p:ext uri="{D42A27DB-BD31-4B8C-83A1-F6EECF244321}">
                <p14:modId xmlns:p14="http://schemas.microsoft.com/office/powerpoint/2010/main" val="3656667992"/>
              </p:ext>
            </p:extLst>
          </p:nvPr>
        </p:nvGraphicFramePr>
        <p:xfrm>
          <a:off x="838200" y="1825625"/>
          <a:ext cx="10515597" cy="434848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3225650217"/>
                    </a:ext>
                  </a:extLst>
                </a:gridCol>
                <a:gridCol w="3505199">
                  <a:extLst>
                    <a:ext uri="{9D8B030D-6E8A-4147-A177-3AD203B41FA5}">
                      <a16:colId xmlns:a16="http://schemas.microsoft.com/office/drawing/2014/main" val="1787267982"/>
                    </a:ext>
                  </a:extLst>
                </a:gridCol>
                <a:gridCol w="3505199">
                  <a:extLst>
                    <a:ext uri="{9D8B030D-6E8A-4147-A177-3AD203B41FA5}">
                      <a16:colId xmlns:a16="http://schemas.microsoft.com/office/drawing/2014/main" val="1494762497"/>
                    </a:ext>
                  </a:extLst>
                </a:gridCol>
              </a:tblGrid>
              <a:tr h="370840">
                <a:tc>
                  <a:txBody>
                    <a:bodyPr/>
                    <a:lstStyle/>
                    <a:p>
                      <a:r>
                        <a:rPr lang="en-US" dirty="0"/>
                        <a:t>Table</a:t>
                      </a:r>
                    </a:p>
                  </a:txBody>
                  <a:tcPr/>
                </a:tc>
                <a:tc>
                  <a:txBody>
                    <a:bodyPr/>
                    <a:lstStyle/>
                    <a:p>
                      <a:r>
                        <a:rPr lang="en-US" dirty="0"/>
                        <a:t>fields</a:t>
                      </a:r>
                    </a:p>
                  </a:txBody>
                  <a:tcPr/>
                </a:tc>
                <a:tc>
                  <a:txBody>
                    <a:bodyPr/>
                    <a:lstStyle/>
                    <a:p>
                      <a:r>
                        <a:rPr lang="en-US" dirty="0"/>
                        <a:t>Number of rows</a:t>
                      </a:r>
                    </a:p>
                  </a:txBody>
                  <a:tcPr/>
                </a:tc>
                <a:extLst>
                  <a:ext uri="{0D108BD9-81ED-4DB2-BD59-A6C34878D82A}">
                    <a16:rowId xmlns:a16="http://schemas.microsoft.com/office/drawing/2014/main" val="2888377172"/>
                  </a:ext>
                </a:extLst>
              </a:tr>
              <a:tr h="370840">
                <a:tc>
                  <a:txBody>
                    <a:bodyPr/>
                    <a:lstStyle/>
                    <a:p>
                      <a:r>
                        <a:rPr lang="en-US" dirty="0"/>
                        <a:t>Hotel</a:t>
                      </a:r>
                    </a:p>
                  </a:txBody>
                  <a:tcPr/>
                </a:tc>
                <a:tc>
                  <a:txBody>
                    <a:bodyPr/>
                    <a:lstStyle/>
                    <a:p>
                      <a:r>
                        <a:rPr lang="en-US" dirty="0" err="1"/>
                        <a:t>hotel_name</a:t>
                      </a:r>
                      <a:r>
                        <a:rPr lang="en-US" dirty="0"/>
                        <a:t> </a:t>
                      </a:r>
                    </a:p>
                  </a:txBody>
                  <a:tcPr/>
                </a:tc>
                <a:tc>
                  <a:txBody>
                    <a:bodyPr/>
                    <a:lstStyle/>
                    <a:p>
                      <a:r>
                        <a:rPr lang="en-US" dirty="0"/>
                        <a:t>68</a:t>
                      </a:r>
                    </a:p>
                  </a:txBody>
                  <a:tcPr/>
                </a:tc>
                <a:extLst>
                  <a:ext uri="{0D108BD9-81ED-4DB2-BD59-A6C34878D82A}">
                    <a16:rowId xmlns:a16="http://schemas.microsoft.com/office/drawing/2014/main" val="94137559"/>
                  </a:ext>
                </a:extLst>
              </a:tr>
              <a:tr h="370840">
                <a:tc>
                  <a:txBody>
                    <a:bodyPr/>
                    <a:lstStyle/>
                    <a:p>
                      <a:endParaRPr lang="en-US"/>
                    </a:p>
                  </a:txBody>
                  <a:tcPr/>
                </a:tc>
                <a:tc>
                  <a:txBody>
                    <a:bodyPr/>
                    <a:lstStyle/>
                    <a:p>
                      <a:r>
                        <a:rPr lang="en-US" dirty="0"/>
                        <a:t>avg_score</a:t>
                      </a:r>
                    </a:p>
                  </a:txBody>
                  <a:tcPr/>
                </a:tc>
                <a:tc>
                  <a:txBody>
                    <a:bodyPr/>
                    <a:lstStyle/>
                    <a:p>
                      <a:r>
                        <a:rPr lang="en-US" dirty="0"/>
                        <a:t>68</a:t>
                      </a:r>
                    </a:p>
                  </a:txBody>
                  <a:tcPr/>
                </a:tc>
                <a:extLst>
                  <a:ext uri="{0D108BD9-81ED-4DB2-BD59-A6C34878D82A}">
                    <a16:rowId xmlns:a16="http://schemas.microsoft.com/office/drawing/2014/main" val="996632203"/>
                  </a:ext>
                </a:extLst>
              </a:tr>
              <a:tr h="370840">
                <a:tc>
                  <a:txBody>
                    <a:bodyPr/>
                    <a:lstStyle/>
                    <a:p>
                      <a:endParaRPr lang="en-US"/>
                    </a:p>
                  </a:txBody>
                  <a:tcPr/>
                </a:tc>
                <a:tc>
                  <a:txBody>
                    <a:bodyPr/>
                    <a:lstStyle/>
                    <a:p>
                      <a:r>
                        <a:rPr lang="en-US" dirty="0" err="1"/>
                        <a:t>total_reviews</a:t>
                      </a:r>
                      <a:endParaRPr lang="en-US" dirty="0"/>
                    </a:p>
                  </a:txBody>
                  <a:tcPr/>
                </a:tc>
                <a:tc>
                  <a:txBody>
                    <a:bodyPr/>
                    <a:lstStyle/>
                    <a:p>
                      <a:r>
                        <a:rPr lang="en-US" dirty="0"/>
                        <a:t>68</a:t>
                      </a:r>
                    </a:p>
                  </a:txBody>
                  <a:tcPr/>
                </a:tc>
                <a:extLst>
                  <a:ext uri="{0D108BD9-81ED-4DB2-BD59-A6C34878D82A}">
                    <a16:rowId xmlns:a16="http://schemas.microsoft.com/office/drawing/2014/main" val="3759707483"/>
                  </a:ext>
                </a:extLst>
              </a:tr>
              <a:tr h="370840">
                <a:tc>
                  <a:txBody>
                    <a:bodyPr/>
                    <a:lstStyle/>
                    <a:p>
                      <a:endParaRPr lang="en-US"/>
                    </a:p>
                  </a:txBody>
                  <a:tcPr/>
                </a:tc>
                <a:tc>
                  <a:txBody>
                    <a:bodyPr/>
                    <a:lstStyle/>
                    <a:p>
                      <a:r>
                        <a:rPr lang="en-US" dirty="0" err="1"/>
                        <a:t>hotel_id</a:t>
                      </a:r>
                      <a:r>
                        <a:rPr lang="en-US" dirty="0"/>
                        <a:t> (primary key)</a:t>
                      </a:r>
                    </a:p>
                  </a:txBody>
                  <a:tcPr/>
                </a:tc>
                <a:tc>
                  <a:txBody>
                    <a:bodyPr/>
                    <a:lstStyle/>
                    <a:p>
                      <a:r>
                        <a:rPr lang="en-US" dirty="0"/>
                        <a:t>68</a:t>
                      </a:r>
                    </a:p>
                  </a:txBody>
                  <a:tcPr/>
                </a:tc>
                <a:extLst>
                  <a:ext uri="{0D108BD9-81ED-4DB2-BD59-A6C34878D82A}">
                    <a16:rowId xmlns:a16="http://schemas.microsoft.com/office/drawing/2014/main" val="2483852436"/>
                  </a:ext>
                </a:extLst>
              </a:tr>
              <a:tr h="370840">
                <a:tc>
                  <a:txBody>
                    <a:bodyPr/>
                    <a:lstStyle/>
                    <a:p>
                      <a:endParaRPr lang="en-US"/>
                    </a:p>
                  </a:txBody>
                  <a:tcPr/>
                </a:tc>
                <a:tc>
                  <a:txBody>
                    <a:bodyPr/>
                    <a:lstStyle/>
                    <a:p>
                      <a:r>
                        <a:rPr lang="en-US" dirty="0" err="1"/>
                        <a:t>address_id</a:t>
                      </a:r>
                      <a:r>
                        <a:rPr lang="en-US" dirty="0"/>
                        <a:t> (foreign key)</a:t>
                      </a:r>
                    </a:p>
                  </a:txBody>
                  <a:tcPr/>
                </a:tc>
                <a:tc>
                  <a:txBody>
                    <a:bodyPr/>
                    <a:lstStyle/>
                    <a:p>
                      <a:r>
                        <a:rPr lang="en-US" dirty="0"/>
                        <a:t>68</a:t>
                      </a:r>
                    </a:p>
                  </a:txBody>
                  <a:tcPr/>
                </a:tc>
                <a:extLst>
                  <a:ext uri="{0D108BD9-81ED-4DB2-BD59-A6C34878D82A}">
                    <a16:rowId xmlns:a16="http://schemas.microsoft.com/office/drawing/2014/main" val="884964696"/>
                  </a:ext>
                </a:extLst>
              </a:tr>
              <a:tr h="370840">
                <a:tc>
                  <a:txBody>
                    <a:bodyPr/>
                    <a:lstStyle/>
                    <a:p>
                      <a:endParaRPr lang="en-US"/>
                    </a:p>
                  </a:txBody>
                  <a:tcPr/>
                </a:tc>
                <a:tc>
                  <a:txBody>
                    <a:bodyPr/>
                    <a:lstStyle/>
                    <a:p>
                      <a:r>
                        <a:rPr lang="en-US" dirty="0"/>
                        <a:t>address (taken from Address using </a:t>
                      </a:r>
                      <a:r>
                        <a:rPr lang="en-US" dirty="0" err="1"/>
                        <a:t>address_id</a:t>
                      </a:r>
                      <a:r>
                        <a:rPr lang="en-US" dirty="0"/>
                        <a:t>)</a:t>
                      </a:r>
                    </a:p>
                  </a:txBody>
                  <a:tcPr/>
                </a:tc>
                <a:tc>
                  <a:txBody>
                    <a:bodyPr/>
                    <a:lstStyle/>
                    <a:p>
                      <a:r>
                        <a:rPr lang="en-US" dirty="0"/>
                        <a:t>68</a:t>
                      </a:r>
                    </a:p>
                  </a:txBody>
                  <a:tcPr/>
                </a:tc>
                <a:extLst>
                  <a:ext uri="{0D108BD9-81ED-4DB2-BD59-A6C34878D82A}">
                    <a16:rowId xmlns:a16="http://schemas.microsoft.com/office/drawing/2014/main" val="1650894648"/>
                  </a:ext>
                </a:extLst>
              </a:tr>
              <a:tr h="370840">
                <a:tc>
                  <a:txBody>
                    <a:bodyPr/>
                    <a:lstStyle/>
                    <a:p>
                      <a:r>
                        <a:rPr lang="en-US" dirty="0"/>
                        <a:t>Address</a:t>
                      </a:r>
                    </a:p>
                  </a:txBody>
                  <a:tcPr/>
                </a:tc>
                <a:tc>
                  <a:txBody>
                    <a:bodyPr/>
                    <a:lstStyle/>
                    <a:p>
                      <a:r>
                        <a:rPr lang="en-US" dirty="0" err="1"/>
                        <a:t>hotel_address</a:t>
                      </a:r>
                      <a:endParaRPr lang="en-US" dirty="0"/>
                    </a:p>
                  </a:txBody>
                  <a:tcPr/>
                </a:tc>
                <a:tc>
                  <a:txBody>
                    <a:bodyPr/>
                    <a:lstStyle/>
                    <a:p>
                      <a:r>
                        <a:rPr lang="en-US" dirty="0"/>
                        <a:t>68</a:t>
                      </a:r>
                    </a:p>
                  </a:txBody>
                  <a:tcPr/>
                </a:tc>
                <a:extLst>
                  <a:ext uri="{0D108BD9-81ED-4DB2-BD59-A6C34878D82A}">
                    <a16:rowId xmlns:a16="http://schemas.microsoft.com/office/drawing/2014/main" val="3467044396"/>
                  </a:ext>
                </a:extLst>
              </a:tr>
              <a:tr h="370840">
                <a:tc>
                  <a:txBody>
                    <a:bodyPr/>
                    <a:lstStyle/>
                    <a:p>
                      <a:endParaRPr lang="en-US"/>
                    </a:p>
                  </a:txBody>
                  <a:tcPr/>
                </a:tc>
                <a:tc>
                  <a:txBody>
                    <a:bodyPr/>
                    <a:lstStyle/>
                    <a:p>
                      <a:r>
                        <a:rPr lang="en-US" dirty="0"/>
                        <a:t>latitude</a:t>
                      </a:r>
                    </a:p>
                  </a:txBody>
                  <a:tcPr/>
                </a:tc>
                <a:tc>
                  <a:txBody>
                    <a:bodyPr/>
                    <a:lstStyle/>
                    <a:p>
                      <a:r>
                        <a:rPr lang="en-US" dirty="0"/>
                        <a:t>68</a:t>
                      </a:r>
                    </a:p>
                  </a:txBody>
                  <a:tcPr/>
                </a:tc>
                <a:extLst>
                  <a:ext uri="{0D108BD9-81ED-4DB2-BD59-A6C34878D82A}">
                    <a16:rowId xmlns:a16="http://schemas.microsoft.com/office/drawing/2014/main" val="588943574"/>
                  </a:ext>
                </a:extLst>
              </a:tr>
              <a:tr h="370840">
                <a:tc>
                  <a:txBody>
                    <a:bodyPr/>
                    <a:lstStyle/>
                    <a:p>
                      <a:endParaRPr lang="en-US"/>
                    </a:p>
                  </a:txBody>
                  <a:tcPr/>
                </a:tc>
                <a:tc>
                  <a:txBody>
                    <a:bodyPr/>
                    <a:lstStyle/>
                    <a:p>
                      <a:r>
                        <a:rPr lang="en-US" dirty="0"/>
                        <a:t>longitude</a:t>
                      </a:r>
                    </a:p>
                  </a:txBody>
                  <a:tcPr/>
                </a:tc>
                <a:tc>
                  <a:txBody>
                    <a:bodyPr/>
                    <a:lstStyle/>
                    <a:p>
                      <a:r>
                        <a:rPr lang="en-US" dirty="0"/>
                        <a:t>68</a:t>
                      </a:r>
                    </a:p>
                  </a:txBody>
                  <a:tcPr/>
                </a:tc>
                <a:extLst>
                  <a:ext uri="{0D108BD9-81ED-4DB2-BD59-A6C34878D82A}">
                    <a16:rowId xmlns:a16="http://schemas.microsoft.com/office/drawing/2014/main" val="1103860753"/>
                  </a:ext>
                </a:extLst>
              </a:tr>
              <a:tr h="370840">
                <a:tc>
                  <a:txBody>
                    <a:bodyPr/>
                    <a:lstStyle/>
                    <a:p>
                      <a:endParaRPr lang="en-US"/>
                    </a:p>
                  </a:txBody>
                  <a:tcPr/>
                </a:tc>
                <a:tc>
                  <a:txBody>
                    <a:bodyPr/>
                    <a:lstStyle/>
                    <a:p>
                      <a:r>
                        <a:rPr lang="en-US" dirty="0" err="1"/>
                        <a:t>address_id</a:t>
                      </a:r>
                      <a:r>
                        <a:rPr lang="en-US" dirty="0"/>
                        <a:t> (primary key)</a:t>
                      </a:r>
                    </a:p>
                  </a:txBody>
                  <a:tcPr/>
                </a:tc>
                <a:tc>
                  <a:txBody>
                    <a:bodyPr/>
                    <a:lstStyle/>
                    <a:p>
                      <a:r>
                        <a:rPr lang="en-US" dirty="0"/>
                        <a:t>68</a:t>
                      </a:r>
                    </a:p>
                  </a:txBody>
                  <a:tcPr/>
                </a:tc>
                <a:extLst>
                  <a:ext uri="{0D108BD9-81ED-4DB2-BD59-A6C34878D82A}">
                    <a16:rowId xmlns:a16="http://schemas.microsoft.com/office/drawing/2014/main" val="513282394"/>
                  </a:ext>
                </a:extLst>
              </a:tr>
            </a:tbl>
          </a:graphicData>
        </a:graphic>
      </p:graphicFrame>
    </p:spTree>
    <p:extLst>
      <p:ext uri="{BB962C8B-B14F-4D97-AF65-F5344CB8AC3E}">
        <p14:creationId xmlns:p14="http://schemas.microsoft.com/office/powerpoint/2010/main" val="2764993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CCA48-8FEF-569A-5CF5-1B4412879B4D}"/>
              </a:ext>
            </a:extLst>
          </p:cNvPr>
          <p:cNvSpPr>
            <a:spLocks noGrp="1"/>
          </p:cNvSpPr>
          <p:nvPr>
            <p:ph type="title"/>
          </p:nvPr>
        </p:nvSpPr>
        <p:spPr/>
        <p:txBody>
          <a:bodyPr/>
          <a:lstStyle/>
          <a:p>
            <a:r>
              <a:rPr lang="en-US" dirty="0"/>
              <a:t>cont.</a:t>
            </a:r>
          </a:p>
        </p:txBody>
      </p:sp>
      <p:graphicFrame>
        <p:nvGraphicFramePr>
          <p:cNvPr id="4" name="Table 4">
            <a:extLst>
              <a:ext uri="{FF2B5EF4-FFF2-40B4-BE49-F238E27FC236}">
                <a16:creationId xmlns:a16="http://schemas.microsoft.com/office/drawing/2014/main" id="{62271EFE-8D71-2C1A-A2D5-0B6A423C77A2}"/>
              </a:ext>
            </a:extLst>
          </p:cNvPr>
          <p:cNvGraphicFramePr>
            <a:graphicFrameLocks noGrp="1"/>
          </p:cNvGraphicFramePr>
          <p:nvPr>
            <p:ph idx="1"/>
            <p:extLst>
              <p:ext uri="{D42A27DB-BD31-4B8C-83A1-F6EECF244321}">
                <p14:modId xmlns:p14="http://schemas.microsoft.com/office/powerpoint/2010/main" val="1017900446"/>
              </p:ext>
            </p:extLst>
          </p:nvPr>
        </p:nvGraphicFramePr>
        <p:xfrm>
          <a:off x="838200" y="1825625"/>
          <a:ext cx="10515597" cy="445008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1752181984"/>
                    </a:ext>
                  </a:extLst>
                </a:gridCol>
                <a:gridCol w="3505199">
                  <a:extLst>
                    <a:ext uri="{9D8B030D-6E8A-4147-A177-3AD203B41FA5}">
                      <a16:colId xmlns:a16="http://schemas.microsoft.com/office/drawing/2014/main" val="3700031991"/>
                    </a:ext>
                  </a:extLst>
                </a:gridCol>
                <a:gridCol w="3505199">
                  <a:extLst>
                    <a:ext uri="{9D8B030D-6E8A-4147-A177-3AD203B41FA5}">
                      <a16:colId xmlns:a16="http://schemas.microsoft.com/office/drawing/2014/main" val="1088048748"/>
                    </a:ext>
                  </a:extLst>
                </a:gridCol>
              </a:tblGrid>
              <a:tr h="370840">
                <a:tc>
                  <a:txBody>
                    <a:bodyPr/>
                    <a:lstStyle/>
                    <a:p>
                      <a:r>
                        <a:rPr lang="en-US" dirty="0"/>
                        <a:t>Table</a:t>
                      </a:r>
                    </a:p>
                  </a:txBody>
                  <a:tcPr/>
                </a:tc>
                <a:tc>
                  <a:txBody>
                    <a:bodyPr/>
                    <a:lstStyle/>
                    <a:p>
                      <a:r>
                        <a:rPr lang="en-US" dirty="0"/>
                        <a:t>Fields</a:t>
                      </a:r>
                    </a:p>
                  </a:txBody>
                  <a:tcPr/>
                </a:tc>
                <a:tc>
                  <a:txBody>
                    <a:bodyPr/>
                    <a:lstStyle/>
                    <a:p>
                      <a:r>
                        <a:rPr lang="en-US" dirty="0"/>
                        <a:t>Number of rows</a:t>
                      </a:r>
                    </a:p>
                  </a:txBody>
                  <a:tcPr/>
                </a:tc>
                <a:extLst>
                  <a:ext uri="{0D108BD9-81ED-4DB2-BD59-A6C34878D82A}">
                    <a16:rowId xmlns:a16="http://schemas.microsoft.com/office/drawing/2014/main" val="2085350192"/>
                  </a:ext>
                </a:extLst>
              </a:tr>
              <a:tr h="370840">
                <a:tc>
                  <a:txBody>
                    <a:bodyPr/>
                    <a:lstStyle/>
                    <a:p>
                      <a:r>
                        <a:rPr lang="en-US" dirty="0"/>
                        <a:t>Reviewer</a:t>
                      </a:r>
                    </a:p>
                  </a:txBody>
                  <a:tcPr/>
                </a:tc>
                <a:tc>
                  <a:txBody>
                    <a:bodyPr/>
                    <a:lstStyle/>
                    <a:p>
                      <a:r>
                        <a:rPr lang="en-US" dirty="0"/>
                        <a:t>nationality</a:t>
                      </a:r>
                    </a:p>
                  </a:txBody>
                  <a:tcPr/>
                </a:tc>
                <a:tc>
                  <a:txBody>
                    <a:bodyPr/>
                    <a:lstStyle/>
                    <a:p>
                      <a:r>
                        <a:rPr lang="en-US" dirty="0"/>
                        <a:t>149</a:t>
                      </a:r>
                    </a:p>
                  </a:txBody>
                  <a:tcPr/>
                </a:tc>
                <a:extLst>
                  <a:ext uri="{0D108BD9-81ED-4DB2-BD59-A6C34878D82A}">
                    <a16:rowId xmlns:a16="http://schemas.microsoft.com/office/drawing/2014/main" val="3115391910"/>
                  </a:ext>
                </a:extLst>
              </a:tr>
              <a:tr h="370840">
                <a:tc>
                  <a:txBody>
                    <a:bodyPr/>
                    <a:lstStyle/>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reviewer_id</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149</a:t>
                      </a:r>
                    </a:p>
                  </a:txBody>
                  <a:tcPr/>
                </a:tc>
                <a:extLst>
                  <a:ext uri="{0D108BD9-81ED-4DB2-BD59-A6C34878D82A}">
                    <a16:rowId xmlns:a16="http://schemas.microsoft.com/office/drawing/2014/main" val="4224909334"/>
                  </a:ext>
                </a:extLst>
              </a:tr>
              <a:tr h="370840">
                <a:tc>
                  <a:txBody>
                    <a:bodyPr/>
                    <a:lstStyle/>
                    <a:p>
                      <a:r>
                        <a:rPr lang="en-US" dirty="0"/>
                        <a:t>Review</a:t>
                      </a:r>
                    </a:p>
                  </a:txBody>
                  <a:tcPr/>
                </a:tc>
                <a:tc>
                  <a:txBody>
                    <a:bodyPr/>
                    <a:lstStyle/>
                    <a:p>
                      <a:r>
                        <a:rPr lang="en-US" dirty="0"/>
                        <a:t>date</a:t>
                      </a:r>
                    </a:p>
                  </a:txBody>
                  <a:tcPr/>
                </a:tc>
                <a:tc>
                  <a:txBody>
                    <a:bodyPr/>
                    <a:lstStyle/>
                    <a:p>
                      <a:r>
                        <a:rPr lang="en-US" dirty="0"/>
                        <a:t>30,000</a:t>
                      </a:r>
                    </a:p>
                  </a:txBody>
                  <a:tcPr/>
                </a:tc>
                <a:extLst>
                  <a:ext uri="{0D108BD9-81ED-4DB2-BD59-A6C34878D82A}">
                    <a16:rowId xmlns:a16="http://schemas.microsoft.com/office/drawing/2014/main" val="713278130"/>
                  </a:ext>
                </a:extLst>
              </a:tr>
              <a:tr h="370840">
                <a:tc>
                  <a:txBody>
                    <a:bodyPr/>
                    <a:lstStyle/>
                    <a:p>
                      <a:endParaRPr lang="en-US"/>
                    </a:p>
                  </a:txBody>
                  <a:tcPr/>
                </a:tc>
                <a:tc>
                  <a:txBody>
                    <a:bodyPr/>
                    <a:lstStyle/>
                    <a:p>
                      <a:r>
                        <a:rPr lang="en-US" dirty="0" err="1"/>
                        <a:t>Negative_review</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30,000</a:t>
                      </a:r>
                    </a:p>
                  </a:txBody>
                  <a:tcPr/>
                </a:tc>
                <a:extLst>
                  <a:ext uri="{0D108BD9-81ED-4DB2-BD59-A6C34878D82A}">
                    <a16:rowId xmlns:a16="http://schemas.microsoft.com/office/drawing/2014/main" val="3551423280"/>
                  </a:ext>
                </a:extLst>
              </a:tr>
              <a:tr h="370840">
                <a:tc>
                  <a:txBody>
                    <a:bodyPr/>
                    <a:lstStyle/>
                    <a:p>
                      <a:endParaRPr lang="en-US"/>
                    </a:p>
                  </a:txBody>
                  <a:tcPr/>
                </a:tc>
                <a:tc>
                  <a:txBody>
                    <a:bodyPr/>
                    <a:lstStyle/>
                    <a:p>
                      <a:r>
                        <a:rPr lang="en-US" dirty="0" err="1"/>
                        <a:t>Neg_word_count</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30,000</a:t>
                      </a:r>
                    </a:p>
                  </a:txBody>
                  <a:tcPr/>
                </a:tc>
                <a:extLst>
                  <a:ext uri="{0D108BD9-81ED-4DB2-BD59-A6C34878D82A}">
                    <a16:rowId xmlns:a16="http://schemas.microsoft.com/office/drawing/2014/main" val="756995692"/>
                  </a:ext>
                </a:extLst>
              </a:tr>
              <a:tr h="370840">
                <a:tc>
                  <a:txBody>
                    <a:bodyPr/>
                    <a:lstStyle/>
                    <a:p>
                      <a:endParaRPr lang="en-US"/>
                    </a:p>
                  </a:txBody>
                  <a:tcPr/>
                </a:tc>
                <a:tc>
                  <a:txBody>
                    <a:bodyPr/>
                    <a:lstStyle/>
                    <a:p>
                      <a:r>
                        <a:rPr lang="en-US" dirty="0" err="1"/>
                        <a:t>Positive_review</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30,000</a:t>
                      </a:r>
                    </a:p>
                  </a:txBody>
                  <a:tcPr/>
                </a:tc>
                <a:extLst>
                  <a:ext uri="{0D108BD9-81ED-4DB2-BD59-A6C34878D82A}">
                    <a16:rowId xmlns:a16="http://schemas.microsoft.com/office/drawing/2014/main" val="1214111303"/>
                  </a:ext>
                </a:extLst>
              </a:tr>
              <a:tr h="370840">
                <a:tc>
                  <a:txBody>
                    <a:bodyPr/>
                    <a:lstStyle/>
                    <a:p>
                      <a:endParaRPr lang="en-US"/>
                    </a:p>
                  </a:txBody>
                  <a:tcPr/>
                </a:tc>
                <a:tc>
                  <a:txBody>
                    <a:bodyPr/>
                    <a:lstStyle/>
                    <a:p>
                      <a:r>
                        <a:rPr lang="en-US" dirty="0" err="1"/>
                        <a:t>Pos_word_count</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30,000</a:t>
                      </a:r>
                    </a:p>
                  </a:txBody>
                  <a:tcPr/>
                </a:tc>
                <a:extLst>
                  <a:ext uri="{0D108BD9-81ED-4DB2-BD59-A6C34878D82A}">
                    <a16:rowId xmlns:a16="http://schemas.microsoft.com/office/drawing/2014/main" val="1127416334"/>
                  </a:ext>
                </a:extLst>
              </a:tr>
              <a:tr h="370840">
                <a:tc>
                  <a:txBody>
                    <a:bodyPr/>
                    <a:lstStyle/>
                    <a:p>
                      <a:endParaRPr lang="en-US"/>
                    </a:p>
                  </a:txBody>
                  <a:tcPr/>
                </a:tc>
                <a:tc>
                  <a:txBody>
                    <a:bodyPr/>
                    <a:lstStyle/>
                    <a:p>
                      <a:r>
                        <a:rPr lang="en-US" dirty="0"/>
                        <a:t>score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30,000</a:t>
                      </a:r>
                    </a:p>
                  </a:txBody>
                  <a:tcPr/>
                </a:tc>
                <a:extLst>
                  <a:ext uri="{0D108BD9-81ED-4DB2-BD59-A6C34878D82A}">
                    <a16:rowId xmlns:a16="http://schemas.microsoft.com/office/drawing/2014/main" val="2313942850"/>
                  </a:ext>
                </a:extLst>
              </a:tr>
              <a:tr h="370840">
                <a:tc>
                  <a:txBody>
                    <a:bodyPr/>
                    <a:lstStyle/>
                    <a:p>
                      <a:endParaRPr lang="en-US"/>
                    </a:p>
                  </a:txBody>
                  <a:tcPr/>
                </a:tc>
                <a:tc>
                  <a:txBody>
                    <a:bodyPr/>
                    <a:lstStyle/>
                    <a:p>
                      <a:r>
                        <a:rPr lang="en-US" dirty="0" err="1"/>
                        <a:t>Review_id</a:t>
                      </a:r>
                      <a:r>
                        <a:rPr lang="en-US" dirty="0"/>
                        <a:t> (primary key)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30,000</a:t>
                      </a:r>
                    </a:p>
                  </a:txBody>
                  <a:tcPr/>
                </a:tc>
                <a:extLst>
                  <a:ext uri="{0D108BD9-81ED-4DB2-BD59-A6C34878D82A}">
                    <a16:rowId xmlns:a16="http://schemas.microsoft.com/office/drawing/2014/main" val="3743459372"/>
                  </a:ext>
                </a:extLst>
              </a:tr>
              <a:tr h="370840">
                <a:tc>
                  <a:txBody>
                    <a:bodyPr/>
                    <a:lstStyle/>
                    <a:p>
                      <a:endParaRPr lang="en-US"/>
                    </a:p>
                  </a:txBody>
                  <a:tcPr/>
                </a:tc>
                <a:tc>
                  <a:txBody>
                    <a:bodyPr/>
                    <a:lstStyle/>
                    <a:p>
                      <a:r>
                        <a:rPr lang="en-US" dirty="0" err="1"/>
                        <a:t>Hotel_id</a:t>
                      </a:r>
                      <a:r>
                        <a:rPr lang="en-US" dirty="0"/>
                        <a:t> (foreign key)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30,000</a:t>
                      </a:r>
                    </a:p>
                  </a:txBody>
                  <a:tcPr/>
                </a:tc>
                <a:extLst>
                  <a:ext uri="{0D108BD9-81ED-4DB2-BD59-A6C34878D82A}">
                    <a16:rowId xmlns:a16="http://schemas.microsoft.com/office/drawing/2014/main" val="4059539770"/>
                  </a:ext>
                </a:extLst>
              </a:tr>
              <a:tr h="370840">
                <a:tc>
                  <a:txBody>
                    <a:bodyPr/>
                    <a:lstStyle/>
                    <a:p>
                      <a:endParaRPr lang="en-US"/>
                    </a:p>
                  </a:txBody>
                  <a:tcPr/>
                </a:tc>
                <a:tc>
                  <a:txBody>
                    <a:bodyPr/>
                    <a:lstStyle/>
                    <a:p>
                      <a:r>
                        <a:rPr lang="en-US" dirty="0" err="1"/>
                        <a:t>Reviewer_id</a:t>
                      </a:r>
                      <a:r>
                        <a:rPr lang="en-US" dirty="0"/>
                        <a:t> (foreign key)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30,000</a:t>
                      </a:r>
                    </a:p>
                  </a:txBody>
                  <a:tcPr/>
                </a:tc>
                <a:extLst>
                  <a:ext uri="{0D108BD9-81ED-4DB2-BD59-A6C34878D82A}">
                    <a16:rowId xmlns:a16="http://schemas.microsoft.com/office/drawing/2014/main" val="1166433770"/>
                  </a:ext>
                </a:extLst>
              </a:tr>
            </a:tbl>
          </a:graphicData>
        </a:graphic>
      </p:graphicFrame>
    </p:spTree>
    <p:extLst>
      <p:ext uri="{BB962C8B-B14F-4D97-AF65-F5344CB8AC3E}">
        <p14:creationId xmlns:p14="http://schemas.microsoft.com/office/powerpoint/2010/main" val="9999696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EDAD9-E6BA-6707-1CFE-E9E311D88E24}"/>
              </a:ext>
            </a:extLst>
          </p:cNvPr>
          <p:cNvSpPr>
            <a:spLocks noGrp="1"/>
          </p:cNvSpPr>
          <p:nvPr>
            <p:ph type="title"/>
          </p:nvPr>
        </p:nvSpPr>
        <p:spPr/>
        <p:txBody>
          <a:bodyPr/>
          <a:lstStyle/>
          <a:p>
            <a:r>
              <a:rPr lang="en-US" dirty="0"/>
              <a:t>cont.</a:t>
            </a:r>
          </a:p>
        </p:txBody>
      </p:sp>
      <p:graphicFrame>
        <p:nvGraphicFramePr>
          <p:cNvPr id="4" name="Table 4">
            <a:extLst>
              <a:ext uri="{FF2B5EF4-FFF2-40B4-BE49-F238E27FC236}">
                <a16:creationId xmlns:a16="http://schemas.microsoft.com/office/drawing/2014/main" id="{DA7D1E0D-749D-7DF2-7EF4-23A61131CD99}"/>
              </a:ext>
            </a:extLst>
          </p:cNvPr>
          <p:cNvGraphicFramePr>
            <a:graphicFrameLocks noGrp="1"/>
          </p:cNvGraphicFramePr>
          <p:nvPr>
            <p:ph idx="1"/>
            <p:extLst>
              <p:ext uri="{D42A27DB-BD31-4B8C-83A1-F6EECF244321}">
                <p14:modId xmlns:p14="http://schemas.microsoft.com/office/powerpoint/2010/main" val="432827742"/>
              </p:ext>
            </p:extLst>
          </p:nvPr>
        </p:nvGraphicFramePr>
        <p:xfrm>
          <a:off x="838200" y="1825625"/>
          <a:ext cx="10515597" cy="249428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4152130035"/>
                    </a:ext>
                  </a:extLst>
                </a:gridCol>
                <a:gridCol w="3505199">
                  <a:extLst>
                    <a:ext uri="{9D8B030D-6E8A-4147-A177-3AD203B41FA5}">
                      <a16:colId xmlns:a16="http://schemas.microsoft.com/office/drawing/2014/main" val="955528394"/>
                    </a:ext>
                  </a:extLst>
                </a:gridCol>
                <a:gridCol w="3505199">
                  <a:extLst>
                    <a:ext uri="{9D8B030D-6E8A-4147-A177-3AD203B41FA5}">
                      <a16:colId xmlns:a16="http://schemas.microsoft.com/office/drawing/2014/main" val="931689617"/>
                    </a:ext>
                  </a:extLst>
                </a:gridCol>
              </a:tblGrid>
              <a:tr h="370840">
                <a:tc>
                  <a:txBody>
                    <a:bodyPr/>
                    <a:lstStyle/>
                    <a:p>
                      <a:r>
                        <a:rPr lang="en-US" dirty="0"/>
                        <a:t>Table</a:t>
                      </a:r>
                    </a:p>
                  </a:txBody>
                  <a:tcPr/>
                </a:tc>
                <a:tc>
                  <a:txBody>
                    <a:bodyPr/>
                    <a:lstStyle/>
                    <a:p>
                      <a:r>
                        <a:rPr lang="en-US" dirty="0"/>
                        <a:t>Attributes</a:t>
                      </a:r>
                    </a:p>
                  </a:txBody>
                  <a:tcPr/>
                </a:tc>
                <a:tc>
                  <a:txBody>
                    <a:bodyPr/>
                    <a:lstStyle/>
                    <a:p>
                      <a:r>
                        <a:rPr lang="en-US" dirty="0"/>
                        <a:t>Number of rows</a:t>
                      </a:r>
                    </a:p>
                  </a:txBody>
                  <a:tcPr/>
                </a:tc>
                <a:extLst>
                  <a:ext uri="{0D108BD9-81ED-4DB2-BD59-A6C34878D82A}">
                    <a16:rowId xmlns:a16="http://schemas.microsoft.com/office/drawing/2014/main" val="1055261287"/>
                  </a:ext>
                </a:extLst>
              </a:tr>
              <a:tr h="370840">
                <a:tc>
                  <a:txBody>
                    <a:bodyPr/>
                    <a:lstStyle/>
                    <a:p>
                      <a:r>
                        <a:rPr lang="en-US" dirty="0"/>
                        <a:t>Tag</a:t>
                      </a:r>
                    </a:p>
                  </a:txBody>
                  <a:tcPr/>
                </a:tc>
                <a:tc>
                  <a:txBody>
                    <a:bodyPr/>
                    <a:lstStyle/>
                    <a:p>
                      <a:r>
                        <a:rPr lang="en-US" dirty="0"/>
                        <a:t>tag</a:t>
                      </a:r>
                    </a:p>
                  </a:txBody>
                  <a:tcPr/>
                </a:tc>
                <a:tc>
                  <a:txBody>
                    <a:bodyPr/>
                    <a:lstStyle/>
                    <a:p>
                      <a:r>
                        <a:rPr lang="en-US" dirty="0"/>
                        <a:t>30,000</a:t>
                      </a:r>
                    </a:p>
                  </a:txBody>
                  <a:tcPr/>
                </a:tc>
                <a:extLst>
                  <a:ext uri="{0D108BD9-81ED-4DB2-BD59-A6C34878D82A}">
                    <a16:rowId xmlns:a16="http://schemas.microsoft.com/office/drawing/2014/main" val="3432050794"/>
                  </a:ext>
                </a:extLst>
              </a:tr>
              <a:tr h="370840">
                <a:tc>
                  <a:txBody>
                    <a:bodyPr/>
                    <a:lstStyle/>
                    <a:p>
                      <a:endParaRPr lang="en-US"/>
                    </a:p>
                  </a:txBody>
                  <a:tcPr/>
                </a:tc>
                <a:tc>
                  <a:txBody>
                    <a:bodyPr/>
                    <a:lstStyle/>
                    <a:p>
                      <a:r>
                        <a:rPr lang="en-US" dirty="0" err="1"/>
                        <a:t>tag_id</a:t>
                      </a:r>
                      <a:r>
                        <a:rPr lang="en-US" dirty="0"/>
                        <a:t> (primary key)</a:t>
                      </a:r>
                    </a:p>
                  </a:txBody>
                  <a:tcPr/>
                </a:tc>
                <a:tc>
                  <a:txBody>
                    <a:bodyPr/>
                    <a:lstStyle/>
                    <a:p>
                      <a:r>
                        <a:rPr lang="en-US" dirty="0"/>
                        <a:t>30,000</a:t>
                      </a:r>
                    </a:p>
                  </a:txBody>
                  <a:tcPr/>
                </a:tc>
                <a:extLst>
                  <a:ext uri="{0D108BD9-81ED-4DB2-BD59-A6C34878D82A}">
                    <a16:rowId xmlns:a16="http://schemas.microsoft.com/office/drawing/2014/main" val="927215850"/>
                  </a:ext>
                </a:extLst>
              </a:tr>
              <a:tr h="370840">
                <a:tc>
                  <a:txBody>
                    <a:bodyPr/>
                    <a:lstStyle/>
                    <a:p>
                      <a:endParaRPr lang="en-US"/>
                    </a:p>
                  </a:txBody>
                  <a:tcPr/>
                </a:tc>
                <a:tc>
                  <a:txBody>
                    <a:bodyPr/>
                    <a:lstStyle/>
                    <a:p>
                      <a:r>
                        <a:rPr lang="en-US" dirty="0" err="1"/>
                        <a:t>hotel_id</a:t>
                      </a:r>
                      <a:r>
                        <a:rPr lang="en-US" dirty="0"/>
                        <a:t> (foreign key)</a:t>
                      </a:r>
                    </a:p>
                  </a:txBody>
                  <a:tcPr/>
                </a:tc>
                <a:tc>
                  <a:txBody>
                    <a:bodyPr/>
                    <a:lstStyle/>
                    <a:p>
                      <a:r>
                        <a:rPr lang="en-US" dirty="0"/>
                        <a:t>30,000</a:t>
                      </a:r>
                    </a:p>
                  </a:txBody>
                  <a:tcPr/>
                </a:tc>
                <a:extLst>
                  <a:ext uri="{0D108BD9-81ED-4DB2-BD59-A6C34878D82A}">
                    <a16:rowId xmlns:a16="http://schemas.microsoft.com/office/drawing/2014/main" val="2314342455"/>
                  </a:ext>
                </a:extLst>
              </a:tr>
              <a:tr h="370840">
                <a:tc>
                  <a:txBody>
                    <a:bodyPr/>
                    <a:lstStyle/>
                    <a:p>
                      <a:endParaRPr lang="en-US"/>
                    </a:p>
                  </a:txBody>
                  <a:tcPr/>
                </a:tc>
                <a:tc>
                  <a:txBody>
                    <a:bodyPr/>
                    <a:lstStyle/>
                    <a:p>
                      <a:r>
                        <a:rPr lang="en-US" dirty="0" err="1"/>
                        <a:t>reviewer_id</a:t>
                      </a:r>
                      <a:r>
                        <a:rPr lang="en-US" dirty="0"/>
                        <a:t> (foreign key)</a:t>
                      </a:r>
                    </a:p>
                  </a:txBody>
                  <a:tcPr/>
                </a:tc>
                <a:tc>
                  <a:txBody>
                    <a:bodyPr/>
                    <a:lstStyle/>
                    <a:p>
                      <a:r>
                        <a:rPr lang="en-US" dirty="0"/>
                        <a:t>30,000</a:t>
                      </a:r>
                    </a:p>
                  </a:txBody>
                  <a:tcPr/>
                </a:tc>
                <a:extLst>
                  <a:ext uri="{0D108BD9-81ED-4DB2-BD59-A6C34878D82A}">
                    <a16:rowId xmlns:a16="http://schemas.microsoft.com/office/drawing/2014/main" val="2408679072"/>
                  </a:ext>
                </a:extLst>
              </a:tr>
              <a:tr h="370840">
                <a:tc>
                  <a:txBody>
                    <a:bodyPr/>
                    <a:lstStyle/>
                    <a:p>
                      <a:endParaRPr lang="en-US"/>
                    </a:p>
                  </a:txBody>
                  <a:tcPr/>
                </a:tc>
                <a:tc>
                  <a:txBody>
                    <a:bodyPr/>
                    <a:lstStyle/>
                    <a:p>
                      <a:r>
                        <a:rPr lang="en-US" dirty="0" err="1"/>
                        <a:t>hotel_name</a:t>
                      </a:r>
                      <a:r>
                        <a:rPr lang="en-US" dirty="0"/>
                        <a:t> (foreign key taken using </a:t>
                      </a:r>
                      <a:r>
                        <a:rPr lang="en-US" dirty="0" err="1"/>
                        <a:t>hotel_id</a:t>
                      </a:r>
                      <a:r>
                        <a:rPr lang="en-US" dirty="0"/>
                        <a:t>)</a:t>
                      </a:r>
                    </a:p>
                  </a:txBody>
                  <a:tcPr/>
                </a:tc>
                <a:tc>
                  <a:txBody>
                    <a:bodyPr/>
                    <a:lstStyle/>
                    <a:p>
                      <a:r>
                        <a:rPr lang="en-US" dirty="0"/>
                        <a:t>30,000</a:t>
                      </a:r>
                    </a:p>
                  </a:txBody>
                  <a:tcPr/>
                </a:tc>
                <a:extLst>
                  <a:ext uri="{0D108BD9-81ED-4DB2-BD59-A6C34878D82A}">
                    <a16:rowId xmlns:a16="http://schemas.microsoft.com/office/drawing/2014/main" val="1655941315"/>
                  </a:ext>
                </a:extLst>
              </a:tr>
            </a:tbl>
          </a:graphicData>
        </a:graphic>
      </p:graphicFrame>
    </p:spTree>
    <p:extLst>
      <p:ext uri="{BB962C8B-B14F-4D97-AF65-F5344CB8AC3E}">
        <p14:creationId xmlns:p14="http://schemas.microsoft.com/office/powerpoint/2010/main" val="35911401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140B956-435B-F78F-F2AC-1D7D3A99B946}"/>
              </a:ext>
            </a:extLst>
          </p:cNvPr>
          <p:cNvSpPr>
            <a:spLocks noGrp="1"/>
          </p:cNvSpPr>
          <p:nvPr>
            <p:ph type="title"/>
          </p:nvPr>
        </p:nvSpPr>
        <p:spPr>
          <a:xfrm>
            <a:off x="643467" y="321734"/>
            <a:ext cx="10905066" cy="1135737"/>
          </a:xfrm>
        </p:spPr>
        <p:txBody>
          <a:bodyPr>
            <a:normAutofit/>
          </a:bodyPr>
          <a:lstStyle/>
          <a:p>
            <a:pPr algn="ctr"/>
            <a:r>
              <a:rPr lang="en-US" sz="3600" dirty="0">
                <a:solidFill>
                  <a:srgbClr val="FF0000"/>
                </a:solidFill>
              </a:rPr>
              <a:t>Functional</a:t>
            </a:r>
            <a:r>
              <a:rPr lang="en-US" sz="3600" dirty="0"/>
              <a:t> </a:t>
            </a:r>
            <a:r>
              <a:rPr lang="en-US" sz="3600" dirty="0">
                <a:solidFill>
                  <a:srgbClr val="FF0000"/>
                </a:solidFill>
              </a:rPr>
              <a:t>Dependencies</a:t>
            </a:r>
          </a:p>
        </p:txBody>
      </p:sp>
      <p:sp>
        <p:nvSpPr>
          <p:cNvPr id="3" name="Content Placeholder 2">
            <a:extLst>
              <a:ext uri="{FF2B5EF4-FFF2-40B4-BE49-F238E27FC236}">
                <a16:creationId xmlns:a16="http://schemas.microsoft.com/office/drawing/2014/main" id="{B32DC3B0-A2A3-F37A-1BA2-5D78BAFC91D0}"/>
              </a:ext>
            </a:extLst>
          </p:cNvPr>
          <p:cNvSpPr>
            <a:spLocks noGrp="1"/>
          </p:cNvSpPr>
          <p:nvPr>
            <p:ph idx="1"/>
          </p:nvPr>
        </p:nvSpPr>
        <p:spPr>
          <a:xfrm>
            <a:off x="643467" y="1782981"/>
            <a:ext cx="10905066" cy="4393982"/>
          </a:xfrm>
        </p:spPr>
        <p:txBody>
          <a:bodyPr>
            <a:normAutofit/>
          </a:bodyPr>
          <a:lstStyle/>
          <a:p>
            <a:r>
              <a:rPr lang="en-US" sz="2000" dirty="0">
                <a:latin typeface="+mj-lt"/>
              </a:rPr>
              <a:t>Hotel (hotel_id -&gt;(hotel_name, avg_score, total_reviews, address_id), </a:t>
            </a:r>
          </a:p>
          <a:p>
            <a:pPr marL="0" indent="0">
              <a:buNone/>
            </a:pPr>
            <a:r>
              <a:rPr lang="en-US" sz="2000" dirty="0">
                <a:latin typeface="+mj-lt"/>
              </a:rPr>
              <a:t>               address_id-&gt;address)</a:t>
            </a:r>
          </a:p>
          <a:p>
            <a:r>
              <a:rPr lang="en-US" sz="2000" dirty="0">
                <a:latin typeface="+mj-lt"/>
              </a:rPr>
              <a:t>Address(address_id-&gt;(address, latitude, longitude))</a:t>
            </a:r>
          </a:p>
          <a:p>
            <a:r>
              <a:rPr lang="en-US" sz="2000" dirty="0">
                <a:latin typeface="+mj-lt"/>
              </a:rPr>
              <a:t>Tag(tag_id-&gt;(tag, hotel_id, reviewer_id), hotel_id-&gt;(hotel_name))</a:t>
            </a:r>
          </a:p>
          <a:p>
            <a:r>
              <a:rPr lang="en-US" sz="2000" dirty="0">
                <a:latin typeface="+mj-lt"/>
              </a:rPr>
              <a:t>Reviewer(reviewer_id-&gt;(nationality))</a:t>
            </a:r>
          </a:p>
          <a:p>
            <a:r>
              <a:rPr lang="en-US" sz="2000" dirty="0">
                <a:latin typeface="+mj-lt"/>
              </a:rPr>
              <a:t>Review(review_id-&gt;(date, positive_review, pos_word_count, negative_review, neg_word_count, score, hotel_id, reviewer_id))</a:t>
            </a:r>
          </a:p>
          <a:p>
            <a:endParaRPr lang="en-US" sz="2000" dirty="0"/>
          </a:p>
        </p:txBody>
      </p:sp>
      <p:sp>
        <p:nvSpPr>
          <p:cNvPr id="18"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36352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EDC07B27-4E3C-4BCF-ABDB-6AA72857C0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1500"/>
            <a:ext cx="12191998" cy="6858000"/>
          </a:xfrm>
          <a:prstGeom prst="rect">
            <a:avLst/>
          </a:prstGeom>
          <a:gradFill>
            <a:gsLst>
              <a:gs pos="19000">
                <a:srgbClr val="000000">
                  <a:alpha val="96000"/>
                </a:srgbClr>
              </a:gs>
              <a:gs pos="100000">
                <a:schemeClr val="accent1"/>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3D11BE6-2A04-4DBB-842D-88602B5E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8536" y="12437"/>
            <a:ext cx="11713464" cy="6844063"/>
          </a:xfrm>
          <a:prstGeom prst="rect">
            <a:avLst/>
          </a:prstGeom>
          <a:gradFill>
            <a:gsLst>
              <a:gs pos="0">
                <a:srgbClr val="000000">
                  <a:alpha val="71765"/>
                </a:srgbClr>
              </a:gs>
              <a:gs pos="100000">
                <a:schemeClr val="accent1">
                  <a:alpha val="20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A05E02A-9AA9-45EC-B87B-B46F043F3F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 y="2724072"/>
            <a:ext cx="12192008" cy="4114801"/>
          </a:xfrm>
          <a:prstGeom prst="rect">
            <a:avLst/>
          </a:prstGeom>
          <a:gradFill>
            <a:gsLst>
              <a:gs pos="30000">
                <a:schemeClr val="accent1">
                  <a:lumMod val="75000"/>
                  <a:alpha val="19000"/>
                </a:schemeClr>
              </a:gs>
              <a:gs pos="100000">
                <a:schemeClr val="accent1">
                  <a:alpha val="24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E91EDBA-E8E0-4575-8147-B700345215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709672" y="1716338"/>
            <a:ext cx="6858003" cy="3422328"/>
          </a:xfrm>
          <a:prstGeom prst="rect">
            <a:avLst/>
          </a:prstGeom>
          <a:gradFill>
            <a:gsLst>
              <a:gs pos="0">
                <a:schemeClr val="accent1">
                  <a:alpha val="52000"/>
                </a:schemeClr>
              </a:gs>
              <a:gs pos="76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8DD1DD-8AF0-84EA-B665-EF4C04E8EEA8}"/>
              </a:ext>
            </a:extLst>
          </p:cNvPr>
          <p:cNvSpPr>
            <a:spLocks noGrp="1"/>
          </p:cNvSpPr>
          <p:nvPr>
            <p:ph type="title"/>
          </p:nvPr>
        </p:nvSpPr>
        <p:spPr>
          <a:xfrm>
            <a:off x="1153236" y="559704"/>
            <a:ext cx="9867331" cy="858550"/>
          </a:xfrm>
        </p:spPr>
        <p:txBody>
          <a:bodyPr vert="horz" lIns="91440" tIns="45720" rIns="91440" bIns="45720" rtlCol="0" anchor="b">
            <a:normAutofit/>
          </a:bodyPr>
          <a:lstStyle/>
          <a:p>
            <a:pPr algn="ctr"/>
            <a:r>
              <a:rPr lang="en-US" sz="4800" dirty="0">
                <a:solidFill>
                  <a:srgbClr val="FFFFFF"/>
                </a:solidFill>
              </a:rPr>
              <a:t>Sequence of Functionality</a:t>
            </a:r>
          </a:p>
        </p:txBody>
      </p:sp>
      <p:sp>
        <p:nvSpPr>
          <p:cNvPr id="33" name="Rectangle 32">
            <a:extLst>
              <a:ext uri="{FF2B5EF4-FFF2-40B4-BE49-F238E27FC236}">
                <a16:creationId xmlns:a16="http://schemas.microsoft.com/office/drawing/2014/main" id="{DFEE4473-A122-4E96-8C31-B4C5AAA27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123" y="2706446"/>
            <a:ext cx="12191997" cy="3711900"/>
          </a:xfrm>
          <a:prstGeom prst="rect">
            <a:avLst/>
          </a:prstGeom>
          <a:gradFill>
            <a:gsLst>
              <a:gs pos="0">
                <a:srgbClr val="000000">
                  <a:alpha val="50000"/>
                </a:srgbClr>
              </a:gs>
              <a:gs pos="92000">
                <a:schemeClr val="accent1">
                  <a:lumMod val="75000"/>
                  <a:alpha val="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E8D94FA8-0035-4AC6-9F57-13EE679A11CF}"/>
              </a:ext>
            </a:extLst>
          </p:cNvPr>
          <p:cNvCxnSpPr>
            <a:cxnSpLocks/>
          </p:cNvCxnSpPr>
          <p:nvPr/>
        </p:nvCxnSpPr>
        <p:spPr>
          <a:xfrm>
            <a:off x="3751771" y="3743519"/>
            <a:ext cx="549641" cy="0"/>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1" name="Straight Arrow Connector 20">
            <a:extLst>
              <a:ext uri="{FF2B5EF4-FFF2-40B4-BE49-F238E27FC236}">
                <a16:creationId xmlns:a16="http://schemas.microsoft.com/office/drawing/2014/main" id="{647FD80E-5A07-825D-C2ED-4139FFE6C61B}"/>
              </a:ext>
            </a:extLst>
          </p:cNvPr>
          <p:cNvCxnSpPr>
            <a:cxnSpLocks/>
          </p:cNvCxnSpPr>
          <p:nvPr/>
        </p:nvCxnSpPr>
        <p:spPr>
          <a:xfrm>
            <a:off x="7633686" y="3743518"/>
            <a:ext cx="583854" cy="12052"/>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22" name="Picture 21">
            <a:extLst>
              <a:ext uri="{FF2B5EF4-FFF2-40B4-BE49-F238E27FC236}">
                <a16:creationId xmlns:a16="http://schemas.microsoft.com/office/drawing/2014/main" id="{175B5EBC-450E-C62D-9E60-7BB49BD67552}"/>
              </a:ext>
            </a:extLst>
          </p:cNvPr>
          <p:cNvPicPr>
            <a:picLocks noChangeAspect="1"/>
          </p:cNvPicPr>
          <p:nvPr/>
        </p:nvPicPr>
        <p:blipFill>
          <a:blip r:embed="rId2"/>
          <a:stretch>
            <a:fillRect/>
          </a:stretch>
        </p:blipFill>
        <p:spPr>
          <a:xfrm>
            <a:off x="391885" y="2928783"/>
            <a:ext cx="3236095" cy="1425012"/>
          </a:xfrm>
          <a:prstGeom prst="rect">
            <a:avLst/>
          </a:prstGeom>
        </p:spPr>
      </p:pic>
      <p:sp>
        <p:nvSpPr>
          <p:cNvPr id="32" name="Rectangle 31">
            <a:extLst>
              <a:ext uri="{FF2B5EF4-FFF2-40B4-BE49-F238E27FC236}">
                <a16:creationId xmlns:a16="http://schemas.microsoft.com/office/drawing/2014/main" id="{3D993548-917D-2C68-82B7-DCB1AD9399EE}"/>
              </a:ext>
            </a:extLst>
          </p:cNvPr>
          <p:cNvSpPr/>
          <p:nvPr/>
        </p:nvSpPr>
        <p:spPr>
          <a:xfrm>
            <a:off x="2565918" y="3428999"/>
            <a:ext cx="988366" cy="387221"/>
          </a:xfrm>
          <a:prstGeom prst="rect">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88E6CB9F-D440-23AE-60B0-BA72F779A58F}"/>
              </a:ext>
            </a:extLst>
          </p:cNvPr>
          <p:cNvPicPr>
            <a:picLocks noChangeAspect="1"/>
          </p:cNvPicPr>
          <p:nvPr/>
        </p:nvPicPr>
        <p:blipFill>
          <a:blip r:embed="rId3"/>
          <a:stretch>
            <a:fillRect/>
          </a:stretch>
        </p:blipFill>
        <p:spPr>
          <a:xfrm>
            <a:off x="4550816" y="2430168"/>
            <a:ext cx="2902924" cy="2626701"/>
          </a:xfrm>
          <a:prstGeom prst="rect">
            <a:avLst/>
          </a:prstGeom>
        </p:spPr>
      </p:pic>
      <p:sp>
        <p:nvSpPr>
          <p:cNvPr id="36" name="Rectangle 35">
            <a:extLst>
              <a:ext uri="{FF2B5EF4-FFF2-40B4-BE49-F238E27FC236}">
                <a16:creationId xmlns:a16="http://schemas.microsoft.com/office/drawing/2014/main" id="{7050A08A-5538-14DE-C255-3565D3E5DC30}"/>
              </a:ext>
            </a:extLst>
          </p:cNvPr>
          <p:cNvSpPr/>
          <p:nvPr/>
        </p:nvSpPr>
        <p:spPr>
          <a:xfrm>
            <a:off x="4982261" y="3928188"/>
            <a:ext cx="662473" cy="279918"/>
          </a:xfrm>
          <a:prstGeom prst="rect">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Picture 37">
            <a:extLst>
              <a:ext uri="{FF2B5EF4-FFF2-40B4-BE49-F238E27FC236}">
                <a16:creationId xmlns:a16="http://schemas.microsoft.com/office/drawing/2014/main" id="{9612CC17-FB1E-6EF4-EAEC-BA7194CF408A}"/>
              </a:ext>
            </a:extLst>
          </p:cNvPr>
          <p:cNvPicPr>
            <a:picLocks noChangeAspect="1"/>
          </p:cNvPicPr>
          <p:nvPr/>
        </p:nvPicPr>
        <p:blipFill>
          <a:blip r:embed="rId4"/>
          <a:stretch>
            <a:fillRect/>
          </a:stretch>
        </p:blipFill>
        <p:spPr>
          <a:xfrm>
            <a:off x="8530842" y="2200455"/>
            <a:ext cx="2960021" cy="2881667"/>
          </a:xfrm>
          <a:prstGeom prst="rect">
            <a:avLst/>
          </a:prstGeom>
        </p:spPr>
      </p:pic>
    </p:spTree>
    <p:extLst>
      <p:ext uri="{BB962C8B-B14F-4D97-AF65-F5344CB8AC3E}">
        <p14:creationId xmlns:p14="http://schemas.microsoft.com/office/powerpoint/2010/main" val="35392211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F240FB-CACE-A5AE-50D3-6EF7F6298811}"/>
              </a:ext>
            </a:extLst>
          </p:cNvPr>
          <p:cNvSpPr>
            <a:spLocks noGrp="1"/>
          </p:cNvSpPr>
          <p:nvPr>
            <p:ph type="title"/>
          </p:nvPr>
        </p:nvSpPr>
        <p:spPr>
          <a:xfrm>
            <a:off x="5297762" y="329184"/>
            <a:ext cx="6251110" cy="1783080"/>
          </a:xfrm>
        </p:spPr>
        <p:txBody>
          <a:bodyPr anchor="b">
            <a:normAutofit/>
          </a:bodyPr>
          <a:lstStyle/>
          <a:p>
            <a:r>
              <a:rPr lang="en-US" sz="5400"/>
              <a:t>Implementation</a:t>
            </a:r>
          </a:p>
        </p:txBody>
      </p:sp>
      <p:pic>
        <p:nvPicPr>
          <p:cNvPr id="5" name="Picture 4" descr="Blue blocks and networks technology background">
            <a:extLst>
              <a:ext uri="{FF2B5EF4-FFF2-40B4-BE49-F238E27FC236}">
                <a16:creationId xmlns:a16="http://schemas.microsoft.com/office/drawing/2014/main" id="{A5237B88-5E44-55AF-9398-18E752E59879}"/>
              </a:ext>
            </a:extLst>
          </p:cNvPr>
          <p:cNvPicPr>
            <a:picLocks noChangeAspect="1"/>
          </p:cNvPicPr>
          <p:nvPr/>
        </p:nvPicPr>
        <p:blipFill rotWithShape="1">
          <a:blip r:embed="rId2"/>
          <a:srcRect l="15445" r="46355" b="-446"/>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311AA18-48F7-BEC6-AF34-AD0F6F7DDA96}"/>
              </a:ext>
            </a:extLst>
          </p:cNvPr>
          <p:cNvSpPr>
            <a:spLocks noGrp="1"/>
          </p:cNvSpPr>
          <p:nvPr>
            <p:ph idx="1"/>
          </p:nvPr>
        </p:nvSpPr>
        <p:spPr>
          <a:xfrm>
            <a:off x="5297762" y="2706624"/>
            <a:ext cx="6251110" cy="3483864"/>
          </a:xfrm>
        </p:spPr>
        <p:txBody>
          <a:bodyPr>
            <a:normAutofit/>
          </a:bodyPr>
          <a:lstStyle/>
          <a:p>
            <a:r>
              <a:rPr lang="en-US" sz="1900" dirty="0">
                <a:solidFill>
                  <a:srgbClr val="FF0000"/>
                </a:solidFill>
              </a:rPr>
              <a:t>System Software Architecture</a:t>
            </a:r>
            <a:r>
              <a:rPr lang="en-US" sz="1900" dirty="0"/>
              <a:t>: </a:t>
            </a:r>
          </a:p>
          <a:p>
            <a:pPr marL="0" indent="0">
              <a:buNone/>
            </a:pPr>
            <a:r>
              <a:rPr lang="en-US" sz="1900" dirty="0"/>
              <a:t>Database – MySQL, Server 8.0.</a:t>
            </a:r>
          </a:p>
          <a:p>
            <a:pPr marL="0" indent="0">
              <a:buNone/>
            </a:pPr>
            <a:r>
              <a:rPr lang="en-US" sz="1900" dirty="0"/>
              <a:t>UI -  XAMPP (PHP), HTML, CSS</a:t>
            </a:r>
          </a:p>
          <a:p>
            <a:pPr marL="0" indent="0">
              <a:buNone/>
            </a:pPr>
            <a:r>
              <a:rPr lang="en-US" sz="1900" dirty="0"/>
              <a:t>The HTML file takes in the user input, passes the input to the .php file. The .php file is linked to the database in MYSQL through the new </a:t>
            </a:r>
            <a:r>
              <a:rPr lang="en-US" sz="1900" dirty="0" err="1"/>
              <a:t>mysqli</a:t>
            </a:r>
            <a:r>
              <a:rPr lang="en-US" sz="1900" dirty="0"/>
              <a:t>() method and passes a query to MYSQL which gets executed by the execute() method. The returned result by MYSQL is given to the .php file which then returns it back to the html file.</a:t>
            </a:r>
          </a:p>
        </p:txBody>
      </p:sp>
    </p:spTree>
    <p:extLst>
      <p:ext uri="{BB962C8B-B14F-4D97-AF65-F5344CB8AC3E}">
        <p14:creationId xmlns:p14="http://schemas.microsoft.com/office/powerpoint/2010/main" val="38940302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543AEC-2CDD-31F8-9EF4-CF308971B3BC}"/>
              </a:ext>
            </a:extLst>
          </p:cNvPr>
          <p:cNvSpPr>
            <a:spLocks noGrp="1"/>
          </p:cNvSpPr>
          <p:nvPr>
            <p:ph idx="1"/>
          </p:nvPr>
        </p:nvSpPr>
        <p:spPr>
          <a:xfrm>
            <a:off x="838200" y="1474236"/>
            <a:ext cx="10515600" cy="5085282"/>
          </a:xfrm>
        </p:spPr>
        <p:txBody>
          <a:bodyPr/>
          <a:lstStyle/>
          <a:p>
            <a:pPr marL="0" indent="0">
              <a:buNone/>
            </a:pPr>
            <a:r>
              <a:rPr lang="en-US" dirty="0"/>
              <a:t> </a:t>
            </a:r>
          </a:p>
        </p:txBody>
      </p:sp>
      <p:sp>
        <p:nvSpPr>
          <p:cNvPr id="5" name="Rectangle 4">
            <a:extLst>
              <a:ext uri="{FF2B5EF4-FFF2-40B4-BE49-F238E27FC236}">
                <a16:creationId xmlns:a16="http://schemas.microsoft.com/office/drawing/2014/main" id="{535E1A17-B73C-CDB4-D81B-EF2262A97C5E}"/>
              </a:ext>
            </a:extLst>
          </p:cNvPr>
          <p:cNvSpPr/>
          <p:nvPr/>
        </p:nvSpPr>
        <p:spPr>
          <a:xfrm>
            <a:off x="1847461" y="2103127"/>
            <a:ext cx="2156153" cy="8162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4DA40335-4C7B-77CF-F11D-1B630C4E2497}"/>
              </a:ext>
            </a:extLst>
          </p:cNvPr>
          <p:cNvSpPr txBox="1"/>
          <p:nvPr/>
        </p:nvSpPr>
        <p:spPr>
          <a:xfrm>
            <a:off x="2045735" y="2217041"/>
            <a:ext cx="2160037" cy="646331"/>
          </a:xfrm>
          <a:prstGeom prst="rect">
            <a:avLst/>
          </a:prstGeom>
          <a:noFill/>
        </p:spPr>
        <p:txBody>
          <a:bodyPr wrap="square" rtlCol="0">
            <a:spAutoFit/>
          </a:bodyPr>
          <a:lstStyle/>
          <a:p>
            <a:r>
              <a:rPr lang="en-US" dirty="0"/>
              <a:t>HTML FILE INPUT/ OUTPUT</a:t>
            </a:r>
          </a:p>
        </p:txBody>
      </p:sp>
      <p:cxnSp>
        <p:nvCxnSpPr>
          <p:cNvPr id="9" name="Straight Arrow Connector 8">
            <a:extLst>
              <a:ext uri="{FF2B5EF4-FFF2-40B4-BE49-F238E27FC236}">
                <a16:creationId xmlns:a16="http://schemas.microsoft.com/office/drawing/2014/main" id="{42AF417E-1FF0-4624-439B-575ADB79C537}"/>
              </a:ext>
            </a:extLst>
          </p:cNvPr>
          <p:cNvCxnSpPr>
            <a:cxnSpLocks/>
          </p:cNvCxnSpPr>
          <p:nvPr/>
        </p:nvCxnSpPr>
        <p:spPr>
          <a:xfrm>
            <a:off x="4201888" y="2392377"/>
            <a:ext cx="154576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7258D31E-E7B6-BD3F-31C0-F7A937FF368D}"/>
              </a:ext>
            </a:extLst>
          </p:cNvPr>
          <p:cNvSpPr/>
          <p:nvPr/>
        </p:nvSpPr>
        <p:spPr>
          <a:xfrm>
            <a:off x="6071118" y="2115569"/>
            <a:ext cx="2160037" cy="6158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B41D240-5F13-44C7-7DE4-40E1E54FB2BF}"/>
              </a:ext>
            </a:extLst>
          </p:cNvPr>
          <p:cNvSpPr txBox="1"/>
          <p:nvPr/>
        </p:nvSpPr>
        <p:spPr>
          <a:xfrm>
            <a:off x="6200969" y="2215728"/>
            <a:ext cx="1534110" cy="369332"/>
          </a:xfrm>
          <a:prstGeom prst="rect">
            <a:avLst/>
          </a:prstGeom>
          <a:noFill/>
        </p:spPr>
        <p:txBody>
          <a:bodyPr wrap="square" rtlCol="0">
            <a:spAutoFit/>
          </a:bodyPr>
          <a:lstStyle/>
          <a:p>
            <a:r>
              <a:rPr lang="en-US" dirty="0"/>
              <a:t>       PHP file</a:t>
            </a:r>
          </a:p>
        </p:txBody>
      </p:sp>
      <p:cxnSp>
        <p:nvCxnSpPr>
          <p:cNvPr id="15" name="Straight Arrow Connector 14">
            <a:extLst>
              <a:ext uri="{FF2B5EF4-FFF2-40B4-BE49-F238E27FC236}">
                <a16:creationId xmlns:a16="http://schemas.microsoft.com/office/drawing/2014/main" id="{4D368DB7-BA42-A9A0-B519-483E5EB33C98}"/>
              </a:ext>
            </a:extLst>
          </p:cNvPr>
          <p:cNvCxnSpPr>
            <a:cxnSpLocks/>
          </p:cNvCxnSpPr>
          <p:nvPr/>
        </p:nvCxnSpPr>
        <p:spPr>
          <a:xfrm>
            <a:off x="7221893" y="2840246"/>
            <a:ext cx="0" cy="21180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99BE6755-39AF-7BED-8EB9-3D1DEC406681}"/>
              </a:ext>
            </a:extLst>
          </p:cNvPr>
          <p:cNvSpPr/>
          <p:nvPr/>
        </p:nvSpPr>
        <p:spPr>
          <a:xfrm>
            <a:off x="6200969" y="5095143"/>
            <a:ext cx="2030186" cy="105746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2999E494-6A0A-E407-2899-7F6A1E49E2B9}"/>
              </a:ext>
            </a:extLst>
          </p:cNvPr>
          <p:cNvSpPr txBox="1"/>
          <p:nvPr/>
        </p:nvSpPr>
        <p:spPr>
          <a:xfrm>
            <a:off x="6384080" y="5251095"/>
            <a:ext cx="1612253" cy="646331"/>
          </a:xfrm>
          <a:prstGeom prst="rect">
            <a:avLst/>
          </a:prstGeom>
          <a:noFill/>
        </p:spPr>
        <p:txBody>
          <a:bodyPr wrap="square" rtlCol="0">
            <a:spAutoFit/>
          </a:bodyPr>
          <a:lstStyle/>
          <a:p>
            <a:pPr algn="ctr"/>
            <a:r>
              <a:rPr lang="en-US" dirty="0"/>
              <a:t>Database in My SQL</a:t>
            </a:r>
          </a:p>
        </p:txBody>
      </p:sp>
      <p:cxnSp>
        <p:nvCxnSpPr>
          <p:cNvPr id="21" name="Straight Arrow Connector 20">
            <a:extLst>
              <a:ext uri="{FF2B5EF4-FFF2-40B4-BE49-F238E27FC236}">
                <a16:creationId xmlns:a16="http://schemas.microsoft.com/office/drawing/2014/main" id="{FC1077D7-A4A4-795B-1BCC-E854FB0E221C}"/>
              </a:ext>
            </a:extLst>
          </p:cNvPr>
          <p:cNvCxnSpPr>
            <a:cxnSpLocks/>
          </p:cNvCxnSpPr>
          <p:nvPr/>
        </p:nvCxnSpPr>
        <p:spPr>
          <a:xfrm flipV="1">
            <a:off x="6384080" y="2840246"/>
            <a:ext cx="1942" cy="203407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3AFC107-158A-97F6-0B31-ECDD46863BF9}"/>
              </a:ext>
            </a:extLst>
          </p:cNvPr>
          <p:cNvCxnSpPr>
            <a:cxnSpLocks/>
          </p:cNvCxnSpPr>
          <p:nvPr/>
        </p:nvCxnSpPr>
        <p:spPr>
          <a:xfrm flipH="1">
            <a:off x="4137348" y="2605034"/>
            <a:ext cx="1675623"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8" name="Title 1">
            <a:extLst>
              <a:ext uri="{FF2B5EF4-FFF2-40B4-BE49-F238E27FC236}">
                <a16:creationId xmlns:a16="http://schemas.microsoft.com/office/drawing/2014/main" id="{E396C89B-22DC-83E9-AE51-BEA5FC9C1C3D}"/>
              </a:ext>
            </a:extLst>
          </p:cNvPr>
          <p:cNvSpPr>
            <a:spLocks noGrp="1"/>
          </p:cNvSpPr>
          <p:nvPr>
            <p:ph type="title"/>
          </p:nvPr>
        </p:nvSpPr>
        <p:spPr>
          <a:xfrm>
            <a:off x="1153236" y="559704"/>
            <a:ext cx="9867331" cy="858550"/>
          </a:xfrm>
        </p:spPr>
        <p:txBody>
          <a:bodyPr vert="horz" lIns="91440" tIns="45720" rIns="91440" bIns="45720" rtlCol="0" anchor="b">
            <a:normAutofit/>
          </a:bodyPr>
          <a:lstStyle/>
          <a:p>
            <a:pPr algn="ctr"/>
            <a:r>
              <a:rPr lang="en-US" sz="4800" dirty="0"/>
              <a:t>Input/Output Transition</a:t>
            </a:r>
            <a:endParaRPr lang="en-US" sz="4800" dirty="0">
              <a:solidFill>
                <a:srgbClr val="FFFFFF"/>
              </a:solidFill>
            </a:endParaRPr>
          </a:p>
        </p:txBody>
      </p:sp>
    </p:spTree>
    <p:extLst>
      <p:ext uri="{BB962C8B-B14F-4D97-AF65-F5344CB8AC3E}">
        <p14:creationId xmlns:p14="http://schemas.microsoft.com/office/powerpoint/2010/main" val="42426631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048998-3632-7478-0BE8-6F6BF691CE69}"/>
              </a:ext>
            </a:extLst>
          </p:cNvPr>
          <p:cNvSpPr>
            <a:spLocks noGrp="1"/>
          </p:cNvSpPr>
          <p:nvPr>
            <p:ph type="title"/>
          </p:nvPr>
        </p:nvSpPr>
        <p:spPr>
          <a:xfrm>
            <a:off x="699713" y="248038"/>
            <a:ext cx="7063721" cy="866387"/>
          </a:xfrm>
        </p:spPr>
        <p:txBody>
          <a:bodyPr vert="horz" lIns="91440" tIns="45720" rIns="91440" bIns="45720" rtlCol="0" anchor="ctr">
            <a:normAutofit/>
          </a:bodyPr>
          <a:lstStyle/>
          <a:p>
            <a:r>
              <a:rPr lang="en-US" sz="4000" kern="1200" dirty="0">
                <a:solidFill>
                  <a:srgbClr val="FFFFFF"/>
                </a:solidFill>
                <a:latin typeface="+mj-lt"/>
                <a:ea typeface="+mj-ea"/>
                <a:cs typeface="+mj-cs"/>
              </a:rPr>
              <a:t>Project Demonstration</a:t>
            </a:r>
          </a:p>
        </p:txBody>
      </p:sp>
      <p:pic>
        <p:nvPicPr>
          <p:cNvPr id="18" name="video1158297361">
            <a:hlinkClick r:id="" action="ppaction://media"/>
            <a:extLst>
              <a:ext uri="{FF2B5EF4-FFF2-40B4-BE49-F238E27FC236}">
                <a16:creationId xmlns:a16="http://schemas.microsoft.com/office/drawing/2014/main" id="{67539FDE-7B87-4E44-37E1-F276673A140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1" y="1446245"/>
            <a:ext cx="9940254" cy="5411755"/>
          </a:xfrm>
          <a:prstGeom prst="rect">
            <a:avLst/>
          </a:prstGeom>
        </p:spPr>
      </p:pic>
    </p:spTree>
    <p:extLst>
      <p:ext uri="{BB962C8B-B14F-4D97-AF65-F5344CB8AC3E}">
        <p14:creationId xmlns:p14="http://schemas.microsoft.com/office/powerpoint/2010/main" val="1536910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7040"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97561">
                <p:cTn id="7" fill="hold" display="0">
                  <p:stCondLst>
                    <p:cond delay="indefinite"/>
                  </p:stCondLst>
                </p:cTn>
                <p:tgtEl>
                  <p:spTgt spid="18"/>
                </p:tgtEl>
              </p:cMediaNode>
            </p:vide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
                                        </p:tgtEl>
                                      </p:cBhvr>
                                    </p:cmd>
                                  </p:childTnLst>
                                </p:cTn>
                              </p:par>
                            </p:childTnLst>
                          </p:cTn>
                        </p:par>
                      </p:childTnLst>
                    </p:cTn>
                  </p:par>
                </p:childTnLst>
              </p:cTn>
              <p:nextCondLst>
                <p:cond evt="onClick" delay="0">
                  <p:tgtEl>
                    <p:spTgt spid="18"/>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DA869291-D1F5-DCC1-E14C-8D34AF5CAD4C}"/>
              </a:ext>
            </a:extLst>
          </p:cNvPr>
          <p:cNvSpPr>
            <a:spLocks noGrp="1"/>
          </p:cNvSpPr>
          <p:nvPr>
            <p:ph type="title"/>
          </p:nvPr>
        </p:nvSpPr>
        <p:spPr>
          <a:xfrm>
            <a:off x="841248" y="475488"/>
            <a:ext cx="10515600" cy="718830"/>
          </a:xfrm>
        </p:spPr>
        <p:txBody>
          <a:bodyPr>
            <a:normAutofit/>
          </a:bodyPr>
          <a:lstStyle/>
          <a:p>
            <a:pPr algn="ctr"/>
            <a:r>
              <a:rPr lang="en-US" dirty="0"/>
              <a:t>Database Demo</a:t>
            </a:r>
          </a:p>
        </p:txBody>
      </p:sp>
      <p:cxnSp>
        <p:nvCxnSpPr>
          <p:cNvPr id="13" name="Straight Connector 12">
            <a:extLst>
              <a:ext uri="{FF2B5EF4-FFF2-40B4-BE49-F238E27FC236}">
                <a16:creationId xmlns:a16="http://schemas.microsoft.com/office/drawing/2014/main" id="{CE272F12-AF86-441A-BC1B-C014BBBF85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5488" y="585216"/>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pic>
        <p:nvPicPr>
          <p:cNvPr id="4" name="video1284702861">
            <a:hlinkClick r:id="" action="ppaction://media"/>
            <a:extLst>
              <a:ext uri="{FF2B5EF4-FFF2-40B4-BE49-F238E27FC236}">
                <a16:creationId xmlns:a16="http://schemas.microsoft.com/office/drawing/2014/main" id="{61BD0FF8-29ED-8134-3AAB-18854B5FFA4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51496" y="1268964"/>
            <a:ext cx="8881437" cy="4917232"/>
          </a:xfrm>
          <a:prstGeom prst="rect">
            <a:avLst/>
          </a:prstGeom>
        </p:spPr>
      </p:pic>
      <p:sp>
        <p:nvSpPr>
          <p:cNvPr id="8" name="Content Placeholder 7">
            <a:extLst>
              <a:ext uri="{FF2B5EF4-FFF2-40B4-BE49-F238E27FC236}">
                <a16:creationId xmlns:a16="http://schemas.microsoft.com/office/drawing/2014/main" id="{70794E64-DAA8-D226-3C0D-1613A24CC3DF}"/>
              </a:ext>
            </a:extLst>
          </p:cNvPr>
          <p:cNvSpPr>
            <a:spLocks noGrp="1"/>
          </p:cNvSpPr>
          <p:nvPr>
            <p:ph idx="1"/>
          </p:nvPr>
        </p:nvSpPr>
        <p:spPr>
          <a:xfrm>
            <a:off x="9764453" y="3131679"/>
            <a:ext cx="2253376" cy="3054517"/>
          </a:xfrm>
        </p:spPr>
        <p:txBody>
          <a:bodyPr anchor="t">
            <a:normAutofit/>
          </a:bodyPr>
          <a:lstStyle/>
          <a:p>
            <a:pPr marL="0" indent="0" algn="just">
              <a:buNone/>
            </a:pPr>
            <a:r>
              <a:rPr lang="en-US" sz="2000" dirty="0"/>
              <a:t>This is a demo of our database. Short descriptions of the database and the contents are covered in this video.</a:t>
            </a:r>
          </a:p>
        </p:txBody>
      </p:sp>
    </p:spTree>
    <p:extLst>
      <p:ext uri="{BB962C8B-B14F-4D97-AF65-F5344CB8AC3E}">
        <p14:creationId xmlns:p14="http://schemas.microsoft.com/office/powerpoint/2010/main" val="103567763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97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43C9A2-B3E7-00BB-4D77-743A97A2E56F}"/>
              </a:ext>
            </a:extLst>
          </p:cNvPr>
          <p:cNvSpPr>
            <a:spLocks noGrp="1"/>
          </p:cNvSpPr>
          <p:nvPr>
            <p:ph type="title"/>
          </p:nvPr>
        </p:nvSpPr>
        <p:spPr>
          <a:xfrm>
            <a:off x="1371599" y="294538"/>
            <a:ext cx="9895951" cy="1033669"/>
          </a:xfrm>
        </p:spPr>
        <p:txBody>
          <a:bodyPr>
            <a:normAutofit/>
          </a:bodyPr>
          <a:lstStyle/>
          <a:p>
            <a:r>
              <a:rPr lang="en-US" sz="4000" dirty="0">
                <a:solidFill>
                  <a:srgbClr val="FFFFFF"/>
                </a:solidFill>
              </a:rPr>
              <a:t>Outline</a:t>
            </a:r>
          </a:p>
        </p:txBody>
      </p:sp>
      <p:sp>
        <p:nvSpPr>
          <p:cNvPr id="3" name="Content Placeholder 2">
            <a:extLst>
              <a:ext uri="{FF2B5EF4-FFF2-40B4-BE49-F238E27FC236}">
                <a16:creationId xmlns:a16="http://schemas.microsoft.com/office/drawing/2014/main" id="{B4692309-D2C5-6664-6C60-33DFA78FC5F4}"/>
              </a:ext>
            </a:extLst>
          </p:cNvPr>
          <p:cNvSpPr>
            <a:spLocks noGrp="1"/>
          </p:cNvSpPr>
          <p:nvPr>
            <p:ph idx="1"/>
          </p:nvPr>
        </p:nvSpPr>
        <p:spPr>
          <a:xfrm>
            <a:off x="1371599" y="2318197"/>
            <a:ext cx="9724031" cy="3683358"/>
          </a:xfrm>
        </p:spPr>
        <p:txBody>
          <a:bodyPr anchor="ctr">
            <a:normAutofit/>
          </a:bodyPr>
          <a:lstStyle/>
          <a:p>
            <a:r>
              <a:rPr lang="en-US" sz="2000" dirty="0"/>
              <a:t>Application Description</a:t>
            </a:r>
          </a:p>
          <a:p>
            <a:r>
              <a:rPr lang="en-US" sz="2000" dirty="0"/>
              <a:t>Implementation</a:t>
            </a:r>
          </a:p>
          <a:p>
            <a:r>
              <a:rPr lang="en-US" sz="2000" dirty="0"/>
              <a:t>Demonstration</a:t>
            </a:r>
          </a:p>
          <a:p>
            <a:r>
              <a:rPr lang="en-US" sz="2000" dirty="0"/>
              <a:t>Evaluation and Testing</a:t>
            </a:r>
          </a:p>
          <a:p>
            <a:r>
              <a:rPr lang="en-US" sz="2000" dirty="0"/>
              <a:t>Conclusion</a:t>
            </a:r>
          </a:p>
          <a:p>
            <a:endParaRPr lang="en-US" sz="2000" dirty="0"/>
          </a:p>
        </p:txBody>
      </p:sp>
    </p:spTree>
    <p:extLst>
      <p:ext uri="{BB962C8B-B14F-4D97-AF65-F5344CB8AC3E}">
        <p14:creationId xmlns:p14="http://schemas.microsoft.com/office/powerpoint/2010/main" val="28111752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C549DE-E55C-0FDF-0774-04312315DAE6}"/>
              </a:ext>
            </a:extLst>
          </p:cNvPr>
          <p:cNvSpPr>
            <a:spLocks noGrp="1"/>
          </p:cNvSpPr>
          <p:nvPr>
            <p:ph type="title"/>
          </p:nvPr>
        </p:nvSpPr>
        <p:spPr>
          <a:xfrm>
            <a:off x="1371599" y="294538"/>
            <a:ext cx="9895951" cy="1033669"/>
          </a:xfrm>
        </p:spPr>
        <p:txBody>
          <a:bodyPr>
            <a:normAutofit/>
          </a:bodyPr>
          <a:lstStyle/>
          <a:p>
            <a:r>
              <a:rPr lang="en-US" sz="4000" dirty="0">
                <a:solidFill>
                  <a:srgbClr val="FFFFFF"/>
                </a:solidFill>
              </a:rPr>
              <a:t>Evaluation and Testing</a:t>
            </a:r>
          </a:p>
        </p:txBody>
      </p:sp>
      <p:sp>
        <p:nvSpPr>
          <p:cNvPr id="3" name="Content Placeholder 2">
            <a:extLst>
              <a:ext uri="{FF2B5EF4-FFF2-40B4-BE49-F238E27FC236}">
                <a16:creationId xmlns:a16="http://schemas.microsoft.com/office/drawing/2014/main" id="{F994E9B4-150A-5BA0-98C7-C733153A1537}"/>
              </a:ext>
            </a:extLst>
          </p:cNvPr>
          <p:cNvSpPr>
            <a:spLocks noGrp="1"/>
          </p:cNvSpPr>
          <p:nvPr>
            <p:ph idx="1"/>
          </p:nvPr>
        </p:nvSpPr>
        <p:spPr>
          <a:xfrm>
            <a:off x="1007706" y="2196900"/>
            <a:ext cx="9724031" cy="3683358"/>
          </a:xfrm>
        </p:spPr>
        <p:txBody>
          <a:bodyPr anchor="ctr">
            <a:normAutofit/>
          </a:bodyPr>
          <a:lstStyle/>
          <a:p>
            <a:r>
              <a:rPr lang="en-US" sz="1700" dirty="0">
                <a:solidFill>
                  <a:srgbClr val="FF0000"/>
                </a:solidFill>
              </a:rPr>
              <a:t>Testing Get Hotel Information</a:t>
            </a:r>
          </a:p>
          <a:p>
            <a:pPr marL="0" indent="0" algn="just">
              <a:buNone/>
            </a:pPr>
            <a:r>
              <a:rPr lang="en-US" sz="1700" dirty="0">
                <a:latin typeface="+mj-lt"/>
              </a:rPr>
              <a:t>On entering a valid name, the details of the hotel would get printed. If it’s a generic name, details of all hotels having the name will get printed and if it’s an invalid name, an appropriate error message will be displayed. </a:t>
            </a:r>
          </a:p>
          <a:p>
            <a:pPr algn="just"/>
            <a:r>
              <a:rPr lang="en-US" sz="1700" dirty="0">
                <a:solidFill>
                  <a:srgbClr val="FF0000"/>
                </a:solidFill>
              </a:rPr>
              <a:t>Testing Search Review</a:t>
            </a:r>
          </a:p>
          <a:p>
            <a:pPr marL="0" indent="0" algn="just">
              <a:buNone/>
            </a:pPr>
            <a:r>
              <a:rPr lang="en-US" sz="1700" dirty="0">
                <a:latin typeface="+mj-lt"/>
              </a:rPr>
              <a:t>For searching reviews, try entering an invalid hotel name (like “vjfhvbshfb”), the error message displayed would be “</a:t>
            </a:r>
            <a:r>
              <a:rPr lang="en-US" sz="1700" b="1" i="0" dirty="0">
                <a:effectLst/>
                <a:latin typeface="+mj-lt"/>
              </a:rPr>
              <a:t>Please enter a correct hotel name!”</a:t>
            </a:r>
          </a:p>
          <a:p>
            <a:pPr marL="0" indent="0" algn="just">
              <a:buNone/>
            </a:pPr>
            <a:r>
              <a:rPr lang="en-US" sz="1700" dirty="0">
                <a:latin typeface="+mj-lt"/>
              </a:rPr>
              <a:t>On entering an invalid choice for type of review (like “wregfwgfk”), the error message displayed should be “</a:t>
            </a:r>
            <a:r>
              <a:rPr lang="en-US" sz="1700" b="1" i="0" dirty="0">
                <a:effectLst/>
                <a:latin typeface="+mj-lt"/>
              </a:rPr>
              <a:t>Please enter either 'Positive', 'Negative' or 'All’!”</a:t>
            </a:r>
            <a:endParaRPr lang="en-US" sz="1700" b="1" dirty="0">
              <a:latin typeface="+mj-lt"/>
            </a:endParaRPr>
          </a:p>
          <a:p>
            <a:pPr marL="0" indent="0" algn="just">
              <a:buNone/>
            </a:pPr>
            <a:r>
              <a:rPr lang="en-US" sz="1700" i="0" dirty="0">
                <a:effectLst/>
                <a:latin typeface="+mj-lt"/>
              </a:rPr>
              <a:t>On entering all valid options (like “Arena” for nam</a:t>
            </a:r>
            <a:r>
              <a:rPr lang="en-US" sz="1700" dirty="0">
                <a:latin typeface="+mj-lt"/>
              </a:rPr>
              <a:t>e and “Positive” for type), then all appropriate </a:t>
            </a:r>
            <a:r>
              <a:rPr lang="en-US" sz="1700" i="0" dirty="0">
                <a:effectLst/>
                <a:latin typeface="+mj-lt"/>
              </a:rPr>
              <a:t>reviews for </a:t>
            </a:r>
            <a:r>
              <a:rPr lang="en-US" sz="1700" dirty="0">
                <a:latin typeface="+mj-lt"/>
              </a:rPr>
              <a:t>the particular hotel </a:t>
            </a:r>
            <a:r>
              <a:rPr lang="en-US" sz="1700" i="0" dirty="0">
                <a:effectLst/>
                <a:latin typeface="+mj-lt"/>
              </a:rPr>
              <a:t>will get displayed.</a:t>
            </a:r>
          </a:p>
        </p:txBody>
      </p:sp>
    </p:spTree>
    <p:extLst>
      <p:ext uri="{BB962C8B-B14F-4D97-AF65-F5344CB8AC3E}">
        <p14:creationId xmlns:p14="http://schemas.microsoft.com/office/powerpoint/2010/main" val="1148860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CDD7DE-3CC3-2FF7-8E37-C1F33066AA22}"/>
              </a:ext>
            </a:extLst>
          </p:cNvPr>
          <p:cNvSpPr>
            <a:spLocks noGrp="1"/>
          </p:cNvSpPr>
          <p:nvPr>
            <p:ph type="title"/>
          </p:nvPr>
        </p:nvSpPr>
        <p:spPr>
          <a:xfrm>
            <a:off x="1371599" y="294538"/>
            <a:ext cx="9895951" cy="1033669"/>
          </a:xfrm>
        </p:spPr>
        <p:txBody>
          <a:bodyPr>
            <a:normAutofit/>
          </a:bodyPr>
          <a:lstStyle/>
          <a:p>
            <a:r>
              <a:rPr lang="en-US" sz="4000" dirty="0">
                <a:solidFill>
                  <a:srgbClr val="FFFFFF"/>
                </a:solidFill>
              </a:rPr>
              <a:t>cont.</a:t>
            </a:r>
          </a:p>
        </p:txBody>
      </p:sp>
      <p:sp>
        <p:nvSpPr>
          <p:cNvPr id="3" name="Content Placeholder 2">
            <a:extLst>
              <a:ext uri="{FF2B5EF4-FFF2-40B4-BE49-F238E27FC236}">
                <a16:creationId xmlns:a16="http://schemas.microsoft.com/office/drawing/2014/main" id="{63DFFE61-D0A6-E37C-484B-E7E16752B1B2}"/>
              </a:ext>
            </a:extLst>
          </p:cNvPr>
          <p:cNvSpPr>
            <a:spLocks noGrp="1"/>
          </p:cNvSpPr>
          <p:nvPr>
            <p:ph idx="1"/>
          </p:nvPr>
        </p:nvSpPr>
        <p:spPr>
          <a:xfrm>
            <a:off x="459350" y="1885279"/>
            <a:ext cx="9724031" cy="4129256"/>
          </a:xfrm>
        </p:spPr>
        <p:txBody>
          <a:bodyPr anchor="ctr">
            <a:normAutofit fontScale="92500" lnSpcReduction="10000"/>
          </a:bodyPr>
          <a:lstStyle/>
          <a:p>
            <a:pPr algn="just"/>
            <a:endParaRPr lang="en-US" sz="2000" dirty="0">
              <a:solidFill>
                <a:srgbClr val="FF0000"/>
              </a:solidFill>
            </a:endParaRPr>
          </a:p>
          <a:p>
            <a:pPr algn="just"/>
            <a:r>
              <a:rPr lang="en-US" sz="2200" dirty="0">
                <a:solidFill>
                  <a:srgbClr val="FF0000"/>
                </a:solidFill>
              </a:rPr>
              <a:t>Testing Add Review</a:t>
            </a:r>
            <a:r>
              <a:rPr lang="en-US" sz="2200" dirty="0"/>
              <a:t>,</a:t>
            </a:r>
          </a:p>
          <a:p>
            <a:pPr marL="0" indent="0" algn="just">
              <a:buNone/>
            </a:pPr>
            <a:r>
              <a:rPr lang="en-US" sz="2200" dirty="0">
                <a:latin typeface="+mj-lt"/>
              </a:rPr>
              <a:t>On entering any invalid input, the UI will display an appropriate error message. After entering all valid input, insert the query. We can cross check in the database for Review by typing “select * from Review ORDER BY </a:t>
            </a:r>
            <a:r>
              <a:rPr lang="en-US" sz="2200" dirty="0" err="1">
                <a:latin typeface="+mj-lt"/>
              </a:rPr>
              <a:t>review_id</a:t>
            </a:r>
            <a:r>
              <a:rPr lang="en-US" sz="2200" dirty="0">
                <a:latin typeface="+mj-lt"/>
              </a:rPr>
              <a:t> DESC LIMIT 1;” which will give you the last row and that should be your review. You can also crosscheck the </a:t>
            </a:r>
            <a:r>
              <a:rPr lang="en-US" sz="2200" dirty="0" err="1">
                <a:latin typeface="+mj-lt"/>
              </a:rPr>
              <a:t>total_reviews</a:t>
            </a:r>
            <a:r>
              <a:rPr lang="en-US" sz="2200" dirty="0">
                <a:latin typeface="+mj-lt"/>
              </a:rPr>
              <a:t> in Hotel entity for the particular hotel and it should be update by 1.</a:t>
            </a:r>
          </a:p>
          <a:p>
            <a:pPr algn="just"/>
            <a:r>
              <a:rPr lang="en-US" sz="2200" dirty="0">
                <a:solidFill>
                  <a:srgbClr val="FF0000"/>
                </a:solidFill>
              </a:rPr>
              <a:t>Testing Suggest a Hotel</a:t>
            </a:r>
            <a:r>
              <a:rPr lang="en-US" sz="2200" dirty="0"/>
              <a:t>,</a:t>
            </a:r>
          </a:p>
          <a:p>
            <a:pPr marL="0" indent="0" algn="just">
              <a:buNone/>
            </a:pPr>
            <a:r>
              <a:rPr lang="en-US" sz="2200" dirty="0">
                <a:latin typeface="+mj-lt"/>
              </a:rPr>
              <a:t>On entering invalid nationality or entering a nationality from where there are no reviewers, message displayed would be “</a:t>
            </a:r>
            <a:r>
              <a:rPr lang="en-US" sz="2200" b="1" i="0" dirty="0">
                <a:effectLst/>
                <a:latin typeface="+mj-lt"/>
              </a:rPr>
              <a:t>There are no good hotels liked most by the people of your nationality!”</a:t>
            </a:r>
          </a:p>
          <a:p>
            <a:pPr marL="0" indent="0" algn="just">
              <a:buNone/>
            </a:pPr>
            <a:r>
              <a:rPr lang="en-US" sz="2200" dirty="0">
                <a:latin typeface="+mj-lt"/>
              </a:rPr>
              <a:t>On entering something valid like “China”, the hotels visited by people from China would be displayed in descending order of their scores and then their total reviews.</a:t>
            </a:r>
            <a:endParaRPr lang="en-US" sz="2200" i="0" dirty="0">
              <a:effectLst/>
              <a:latin typeface="+mj-lt"/>
            </a:endParaRPr>
          </a:p>
          <a:p>
            <a:pPr marL="0" indent="0">
              <a:buNone/>
            </a:pPr>
            <a:endParaRPr lang="en-US" sz="2000" dirty="0"/>
          </a:p>
        </p:txBody>
      </p:sp>
    </p:spTree>
    <p:extLst>
      <p:ext uri="{BB962C8B-B14F-4D97-AF65-F5344CB8AC3E}">
        <p14:creationId xmlns:p14="http://schemas.microsoft.com/office/powerpoint/2010/main" val="36705952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D079E4-F737-2B0F-EF4B-FA337FFF497B}"/>
              </a:ext>
            </a:extLst>
          </p:cNvPr>
          <p:cNvSpPr>
            <a:spLocks noGrp="1"/>
          </p:cNvSpPr>
          <p:nvPr>
            <p:ph type="title"/>
          </p:nvPr>
        </p:nvSpPr>
        <p:spPr>
          <a:xfrm>
            <a:off x="1371599" y="294538"/>
            <a:ext cx="9895951" cy="1033669"/>
          </a:xfrm>
        </p:spPr>
        <p:txBody>
          <a:bodyPr>
            <a:normAutofit/>
          </a:bodyPr>
          <a:lstStyle/>
          <a:p>
            <a:r>
              <a:rPr lang="en-US" sz="4000" dirty="0">
                <a:solidFill>
                  <a:srgbClr val="FFFFFF"/>
                </a:solidFill>
              </a:rPr>
              <a:t>cont.</a:t>
            </a:r>
          </a:p>
        </p:txBody>
      </p:sp>
      <p:sp>
        <p:nvSpPr>
          <p:cNvPr id="38" name="Content Placeholder 2">
            <a:extLst>
              <a:ext uri="{FF2B5EF4-FFF2-40B4-BE49-F238E27FC236}">
                <a16:creationId xmlns:a16="http://schemas.microsoft.com/office/drawing/2014/main" id="{208EFAC0-0407-BE53-2A54-8D8D0905CCA9}"/>
              </a:ext>
            </a:extLst>
          </p:cNvPr>
          <p:cNvSpPr>
            <a:spLocks noGrp="1"/>
          </p:cNvSpPr>
          <p:nvPr>
            <p:ph idx="1"/>
          </p:nvPr>
        </p:nvSpPr>
        <p:spPr>
          <a:xfrm>
            <a:off x="690464" y="2168907"/>
            <a:ext cx="9724031" cy="3683358"/>
          </a:xfrm>
        </p:spPr>
        <p:txBody>
          <a:bodyPr anchor="ctr">
            <a:normAutofit/>
          </a:bodyPr>
          <a:lstStyle/>
          <a:p>
            <a:r>
              <a:rPr lang="en-US" sz="2000" dirty="0">
                <a:solidFill>
                  <a:srgbClr val="FF0000"/>
                </a:solidFill>
              </a:rPr>
              <a:t>Testing Find Tags</a:t>
            </a:r>
          </a:p>
          <a:p>
            <a:pPr marL="0" indent="0" algn="just">
              <a:buNone/>
            </a:pPr>
            <a:r>
              <a:rPr lang="en-US" sz="2000" dirty="0">
                <a:latin typeface="+mj-lt"/>
              </a:rPr>
              <a:t>For finding tags on entering an invalid hotel name, “</a:t>
            </a:r>
            <a:r>
              <a:rPr lang="en-US" sz="2000" b="1" i="0" dirty="0">
                <a:effectLst/>
                <a:latin typeface="+mj-lt"/>
              </a:rPr>
              <a:t>No Hotel of this name found!” </a:t>
            </a:r>
            <a:r>
              <a:rPr lang="en-US" sz="2000" i="0" dirty="0">
                <a:effectLst/>
                <a:latin typeface="+mj-lt"/>
              </a:rPr>
              <a:t>should be displayed. </a:t>
            </a:r>
            <a:r>
              <a:rPr lang="en-US" sz="2000" dirty="0">
                <a:latin typeface="+mj-lt"/>
              </a:rPr>
              <a:t>On entering a valid hotel name like “Arena” or “</a:t>
            </a:r>
            <a:r>
              <a:rPr lang="fr-FR" sz="2000" dirty="0">
                <a:latin typeface="+mj-lt"/>
              </a:rPr>
              <a:t>Crowne Plaza Paris R publique. </a:t>
            </a:r>
            <a:r>
              <a:rPr lang="en-US" sz="2000" dirty="0">
                <a:latin typeface="+mj-lt"/>
              </a:rPr>
              <a:t>” the relevant tags should get displayed.</a:t>
            </a:r>
          </a:p>
          <a:p>
            <a:pPr marL="0" indent="0">
              <a:buNone/>
            </a:pPr>
            <a:endParaRPr lang="fr-FR" sz="2000" dirty="0"/>
          </a:p>
          <a:p>
            <a:r>
              <a:rPr lang="en-US" sz="2000" dirty="0">
                <a:solidFill>
                  <a:srgbClr val="FF0000"/>
                </a:solidFill>
              </a:rPr>
              <a:t>Testing Search Hotels</a:t>
            </a:r>
          </a:p>
          <a:p>
            <a:pPr marL="0" indent="0" algn="just">
              <a:buNone/>
            </a:pPr>
            <a:r>
              <a:rPr lang="en-US" sz="2000" i="0" dirty="0">
                <a:effectLst/>
              </a:rPr>
              <a:t>  </a:t>
            </a:r>
            <a:r>
              <a:rPr lang="en-US" sz="2000" i="0" dirty="0">
                <a:effectLst/>
                <a:latin typeface="+mj-lt"/>
              </a:rPr>
              <a:t>For testing search hotels, on entering an invalid address that does not exist in the database “</a:t>
            </a:r>
            <a:r>
              <a:rPr lang="en-US" sz="2000" b="1" i="0" dirty="0">
                <a:effectLst/>
                <a:latin typeface="+mj-lt"/>
              </a:rPr>
              <a:t>No Hotel of this Address found!</a:t>
            </a:r>
            <a:r>
              <a:rPr lang="en-US" sz="2000" i="0" dirty="0">
                <a:effectLst/>
                <a:latin typeface="+mj-lt"/>
              </a:rPr>
              <a:t>” should be displayed. On leaving the field blank, all hotels in the database will be displayed. On entering something like “Paris” all hotels in Paris will ge</a:t>
            </a:r>
            <a:r>
              <a:rPr lang="en-US" sz="2000" dirty="0">
                <a:latin typeface="+mj-lt"/>
              </a:rPr>
              <a:t>t displayed. </a:t>
            </a:r>
            <a:endParaRPr lang="en-US" sz="2000" i="0" dirty="0">
              <a:effectLst/>
              <a:latin typeface="+mj-lt"/>
            </a:endParaRPr>
          </a:p>
        </p:txBody>
      </p:sp>
    </p:spTree>
    <p:extLst>
      <p:ext uri="{BB962C8B-B14F-4D97-AF65-F5344CB8AC3E}">
        <p14:creationId xmlns:p14="http://schemas.microsoft.com/office/powerpoint/2010/main" val="2070365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73F41B-DFEE-486C-A311-6265F363F2C0}"/>
              </a:ext>
            </a:extLst>
          </p:cNvPr>
          <p:cNvSpPr>
            <a:spLocks noGrp="1"/>
          </p:cNvSpPr>
          <p:nvPr>
            <p:ph type="title"/>
          </p:nvPr>
        </p:nvSpPr>
        <p:spPr>
          <a:xfrm>
            <a:off x="1371599" y="294538"/>
            <a:ext cx="9895951" cy="1033669"/>
          </a:xfrm>
        </p:spPr>
        <p:txBody>
          <a:bodyPr>
            <a:normAutofit/>
          </a:bodyPr>
          <a:lstStyle/>
          <a:p>
            <a:r>
              <a:rPr lang="en-US" sz="4000" dirty="0">
                <a:solidFill>
                  <a:srgbClr val="FFFFFF"/>
                </a:solidFill>
              </a:rPr>
              <a:t>Conclusion </a:t>
            </a:r>
          </a:p>
        </p:txBody>
      </p:sp>
      <p:sp>
        <p:nvSpPr>
          <p:cNvPr id="3" name="Content Placeholder 2">
            <a:extLst>
              <a:ext uri="{FF2B5EF4-FFF2-40B4-BE49-F238E27FC236}">
                <a16:creationId xmlns:a16="http://schemas.microsoft.com/office/drawing/2014/main" id="{468A9603-5F1F-08BA-64CD-B28ABA41311C}"/>
              </a:ext>
            </a:extLst>
          </p:cNvPr>
          <p:cNvSpPr>
            <a:spLocks noGrp="1"/>
          </p:cNvSpPr>
          <p:nvPr>
            <p:ph idx="1"/>
          </p:nvPr>
        </p:nvSpPr>
        <p:spPr>
          <a:xfrm>
            <a:off x="811763" y="1622745"/>
            <a:ext cx="10283867" cy="4940717"/>
          </a:xfrm>
        </p:spPr>
        <p:txBody>
          <a:bodyPr anchor="ctr">
            <a:normAutofit fontScale="92500" lnSpcReduction="20000"/>
          </a:bodyPr>
          <a:lstStyle/>
          <a:p>
            <a:endParaRPr lang="en-US" sz="2000" dirty="0">
              <a:solidFill>
                <a:srgbClr val="FF0000"/>
              </a:solidFill>
            </a:endParaRPr>
          </a:p>
          <a:p>
            <a:pPr algn="just"/>
            <a:r>
              <a:rPr lang="en-US" sz="2000" dirty="0">
                <a:solidFill>
                  <a:srgbClr val="FF0000"/>
                </a:solidFill>
              </a:rPr>
              <a:t>Database knowledge</a:t>
            </a:r>
            <a:r>
              <a:rPr lang="en-US" sz="2000" dirty="0"/>
              <a:t>: </a:t>
            </a:r>
            <a:r>
              <a:rPr lang="en-US" sz="2000" dirty="0">
                <a:latin typeface="+mj-lt"/>
              </a:rPr>
              <a:t>By doing this project we gained a valuable insight in the field of database technologies and gained a basic understanding of how websites made using database technologies work. We have also understood that database technologies are essential in storing and retrieving information and I believe that working on a project like this has really helped me gain an exposure to this field.</a:t>
            </a:r>
          </a:p>
          <a:p>
            <a:pPr algn="just"/>
            <a:r>
              <a:rPr lang="en-US" sz="2000" dirty="0">
                <a:solidFill>
                  <a:srgbClr val="FF0000"/>
                </a:solidFill>
              </a:rPr>
              <a:t>Overcoming difficulties</a:t>
            </a:r>
            <a:r>
              <a:rPr lang="en-US" sz="2000" dirty="0">
                <a:latin typeface="+mj-lt"/>
              </a:rPr>
              <a:t>: By the end of the 5</a:t>
            </a:r>
            <a:r>
              <a:rPr lang="en-US" sz="2000" baseline="30000" dirty="0">
                <a:latin typeface="+mj-lt"/>
              </a:rPr>
              <a:t>th</a:t>
            </a:r>
            <a:r>
              <a:rPr lang="en-US" sz="2000" dirty="0">
                <a:latin typeface="+mj-lt"/>
              </a:rPr>
              <a:t> week, one of our team members had decided to continue this course no further and the amount of work we still had to do suddenly increased by 33%. We were honestly terrified as to how are we going to complete this project on time but using time management we managed to complete everything. Our front end was also causing weird errors which were related to the connection between XAMPP server and MYSQL established in the computer. We had to troubleshoot through a lot of online debugging tactics to finally be able to establish a connection and getting things ready.  We also had other assignments which we successfully completed as well so we learnt how to overcome difficulties while doing this project.</a:t>
            </a:r>
          </a:p>
          <a:p>
            <a:pPr algn="just"/>
            <a:r>
              <a:rPr lang="en-US" sz="2000" dirty="0">
                <a:solidFill>
                  <a:srgbClr val="FF0000"/>
                </a:solidFill>
              </a:rPr>
              <a:t>Analysis and behavioral patterns</a:t>
            </a:r>
            <a:r>
              <a:rPr lang="en-US" sz="2000" dirty="0">
                <a:latin typeface="+mj-lt"/>
              </a:rPr>
              <a:t>: As a part of our project, we took negative and positive reviews from people of different nationality. Through this approach, we can analyze the preferences and the behavioral patterns of the population of that country in general. Using concepts of AI and ML we can extrapolate the data on a larger scale and find out patterns which could prove to be helpful in the hospitality industry.</a:t>
            </a:r>
          </a:p>
          <a:p>
            <a:r>
              <a:rPr lang="en-US" sz="2000" dirty="0">
                <a:solidFill>
                  <a:srgbClr val="FF0000"/>
                </a:solidFill>
              </a:rPr>
              <a:t>Front End</a:t>
            </a:r>
            <a:r>
              <a:rPr lang="en-US" sz="2000" dirty="0"/>
              <a:t>– </a:t>
            </a:r>
            <a:r>
              <a:rPr lang="en-US" sz="2000" dirty="0">
                <a:latin typeface="+mj-lt"/>
              </a:rPr>
              <a:t>This was the first time I have implemented a user interface to get input from the user and put the information in the database. I learnt something new by discovering php, HTML and CSS.</a:t>
            </a:r>
          </a:p>
          <a:p>
            <a:endParaRPr lang="en-US" sz="2000" dirty="0"/>
          </a:p>
        </p:txBody>
      </p:sp>
    </p:spTree>
    <p:extLst>
      <p:ext uri="{BB962C8B-B14F-4D97-AF65-F5344CB8AC3E}">
        <p14:creationId xmlns:p14="http://schemas.microsoft.com/office/powerpoint/2010/main" val="2747108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6100" y="349250"/>
            <a:ext cx="11099800" cy="1803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936FC0-BD8E-47D2-312B-786AFD3178C2}"/>
              </a:ext>
            </a:extLst>
          </p:cNvPr>
          <p:cNvSpPr>
            <a:spLocks noGrp="1"/>
          </p:cNvSpPr>
          <p:nvPr>
            <p:ph type="title"/>
          </p:nvPr>
        </p:nvSpPr>
        <p:spPr>
          <a:xfrm>
            <a:off x="838200" y="588169"/>
            <a:ext cx="10515600" cy="1492558"/>
          </a:xfrm>
        </p:spPr>
        <p:txBody>
          <a:bodyPr>
            <a:normAutofit/>
          </a:bodyPr>
          <a:lstStyle/>
          <a:p>
            <a:pPr algn="ctr"/>
            <a:r>
              <a:rPr lang="en-US" sz="4600" dirty="0">
                <a:solidFill>
                  <a:srgbClr val="FFFFFF"/>
                </a:solidFill>
              </a:rPr>
              <a:t>cont.</a:t>
            </a:r>
          </a:p>
        </p:txBody>
      </p:sp>
      <p:sp>
        <p:nvSpPr>
          <p:cNvPr id="3" name="Content Placeholder 2">
            <a:extLst>
              <a:ext uri="{FF2B5EF4-FFF2-40B4-BE49-F238E27FC236}">
                <a16:creationId xmlns:a16="http://schemas.microsoft.com/office/drawing/2014/main" id="{47AF6B09-F4CB-26AF-52F1-328F03E331AE}"/>
              </a:ext>
            </a:extLst>
          </p:cNvPr>
          <p:cNvSpPr>
            <a:spLocks noGrp="1"/>
          </p:cNvSpPr>
          <p:nvPr>
            <p:ph idx="1"/>
          </p:nvPr>
        </p:nvSpPr>
        <p:spPr>
          <a:xfrm>
            <a:off x="838200" y="2391568"/>
            <a:ext cx="10515600" cy="3785394"/>
          </a:xfrm>
        </p:spPr>
        <p:txBody>
          <a:bodyPr anchor="ctr">
            <a:normAutofit/>
          </a:bodyPr>
          <a:lstStyle/>
          <a:p>
            <a:endParaRPr lang="en-US" sz="2400" dirty="0"/>
          </a:p>
          <a:p>
            <a:r>
              <a:rPr lang="en-US" sz="2400" dirty="0">
                <a:solidFill>
                  <a:srgbClr val="FF0000"/>
                </a:solidFill>
              </a:rPr>
              <a:t>Group</a:t>
            </a:r>
            <a:r>
              <a:rPr lang="en-US" sz="2400" dirty="0"/>
              <a:t> </a:t>
            </a:r>
            <a:r>
              <a:rPr lang="en-US" sz="2400" dirty="0">
                <a:solidFill>
                  <a:srgbClr val="FF0000"/>
                </a:solidFill>
              </a:rPr>
              <a:t>Work</a:t>
            </a:r>
            <a:r>
              <a:rPr lang="en-US" sz="2400" dirty="0"/>
              <a:t>: </a:t>
            </a:r>
            <a:r>
              <a:rPr lang="en-US" sz="2400" dirty="0">
                <a:latin typeface="+mj-lt"/>
              </a:rPr>
              <a:t>Through this project we have also learnt how to get the project done and not rely on anybody while doing the project. We had a moment where one of our team members decided to drop out, but still we managed to get everything done on time. Thus, we have learnt time management skills through this project as well. Overall, it was a  really good learning experience for us</a:t>
            </a:r>
            <a:r>
              <a:rPr lang="en-US" sz="2400" dirty="0"/>
              <a:t>.</a:t>
            </a:r>
          </a:p>
          <a:p>
            <a:endParaRPr lang="en-US" sz="2400" dirty="0"/>
          </a:p>
        </p:txBody>
      </p:sp>
    </p:spTree>
    <p:extLst>
      <p:ext uri="{BB962C8B-B14F-4D97-AF65-F5344CB8AC3E}">
        <p14:creationId xmlns:p14="http://schemas.microsoft.com/office/powerpoint/2010/main" val="23946890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Content Placeholder 2">
            <a:extLst>
              <a:ext uri="{FF2B5EF4-FFF2-40B4-BE49-F238E27FC236}">
                <a16:creationId xmlns:a16="http://schemas.microsoft.com/office/drawing/2014/main" id="{256D41A9-2596-11B7-9C30-F953ADFFE9AC}"/>
              </a:ext>
            </a:extLst>
          </p:cNvPr>
          <p:cNvSpPr>
            <a:spLocks noGrp="1"/>
          </p:cNvSpPr>
          <p:nvPr>
            <p:ph idx="1"/>
          </p:nvPr>
        </p:nvSpPr>
        <p:spPr>
          <a:xfrm>
            <a:off x="1367624" y="2490436"/>
            <a:ext cx="9708995" cy="3567173"/>
          </a:xfrm>
        </p:spPr>
        <p:txBody>
          <a:bodyPr anchor="ctr">
            <a:normAutofit/>
          </a:bodyPr>
          <a:lstStyle/>
          <a:p>
            <a:pPr marL="0" indent="0">
              <a:buNone/>
            </a:pPr>
            <a:r>
              <a:rPr lang="en-US" sz="2400" dirty="0"/>
              <a:t>                                                       THANK YOU!!!</a:t>
            </a:r>
          </a:p>
        </p:txBody>
      </p:sp>
    </p:spTree>
    <p:extLst>
      <p:ext uri="{BB962C8B-B14F-4D97-AF65-F5344CB8AC3E}">
        <p14:creationId xmlns:p14="http://schemas.microsoft.com/office/powerpoint/2010/main" val="1267963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E80343-D128-D4EE-0539-F854631336A7}"/>
              </a:ext>
            </a:extLst>
          </p:cNvPr>
          <p:cNvSpPr>
            <a:spLocks noGrp="1"/>
          </p:cNvSpPr>
          <p:nvPr>
            <p:ph type="title"/>
          </p:nvPr>
        </p:nvSpPr>
        <p:spPr>
          <a:xfrm>
            <a:off x="989044" y="339610"/>
            <a:ext cx="9895951" cy="1033669"/>
          </a:xfrm>
        </p:spPr>
        <p:txBody>
          <a:bodyPr>
            <a:normAutofit/>
          </a:bodyPr>
          <a:lstStyle/>
          <a:p>
            <a:pPr algn="ctr"/>
            <a:r>
              <a:rPr lang="en-US" sz="4000" dirty="0">
                <a:solidFill>
                  <a:srgbClr val="FFFFFF"/>
                </a:solidFill>
              </a:rPr>
              <a:t>Application Description</a:t>
            </a:r>
          </a:p>
        </p:txBody>
      </p:sp>
      <p:sp>
        <p:nvSpPr>
          <p:cNvPr id="3" name="Content Placeholder 2">
            <a:extLst>
              <a:ext uri="{FF2B5EF4-FFF2-40B4-BE49-F238E27FC236}">
                <a16:creationId xmlns:a16="http://schemas.microsoft.com/office/drawing/2014/main" id="{014E7A78-1758-B8EF-79E9-A64C7C4A289E}"/>
              </a:ext>
            </a:extLst>
          </p:cNvPr>
          <p:cNvSpPr>
            <a:spLocks noGrp="1"/>
          </p:cNvSpPr>
          <p:nvPr>
            <p:ph idx="1"/>
          </p:nvPr>
        </p:nvSpPr>
        <p:spPr>
          <a:xfrm>
            <a:off x="989044" y="2103593"/>
            <a:ext cx="9724031" cy="3683358"/>
          </a:xfrm>
        </p:spPr>
        <p:txBody>
          <a:bodyPr anchor="ctr">
            <a:normAutofit/>
          </a:bodyPr>
          <a:lstStyle/>
          <a:p>
            <a:pPr marL="0" indent="0">
              <a:buNone/>
            </a:pPr>
            <a:r>
              <a:rPr lang="en-US" sz="2000" dirty="0">
                <a:latin typeface="+mj-lt"/>
              </a:rPr>
              <a:t>Our website Hotel Reviews at Traveliers.com is a hotel reviews site where users can search for hotels, search for hotel information, search for reviews given to a specific hotel, add a review to a hotel that they have visited and find tags associated with a hotel. </a:t>
            </a:r>
            <a:r>
              <a:rPr lang="en-US" sz="2000" b="0" i="0" u="none" strike="noStrike" dirty="0">
                <a:effectLst/>
                <a:latin typeface="+mj-lt"/>
              </a:rPr>
              <a:t>The application works quite simple: there is a main home page and there are relevant buttons that take you to the next step where you can enter information in order to get what you desire. </a:t>
            </a:r>
          </a:p>
          <a:p>
            <a:pPr marL="0" indent="0">
              <a:buNone/>
            </a:pPr>
            <a:r>
              <a:rPr lang="en-US" sz="2000" b="0" i="0" u="none" strike="noStrike" dirty="0">
                <a:effectLst/>
                <a:latin typeface="+mj-lt"/>
              </a:rPr>
              <a:t>For Ex: there is a button called search reviews on clicking which you get transported to a new site that asks you for the hotel name and the type of review (good, bad or all kinds) you wish to get the reviews on.</a:t>
            </a:r>
            <a:endParaRPr lang="en-US" sz="2000" dirty="0">
              <a:latin typeface="+mj-lt"/>
            </a:endParaRPr>
          </a:p>
        </p:txBody>
      </p:sp>
    </p:spTree>
    <p:extLst>
      <p:ext uri="{BB962C8B-B14F-4D97-AF65-F5344CB8AC3E}">
        <p14:creationId xmlns:p14="http://schemas.microsoft.com/office/powerpoint/2010/main" val="1591652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8EE5684-CDC3-F069-8576-A2CC8C797ADF}"/>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Snapshot of our front page</a:t>
            </a:r>
          </a:p>
        </p:txBody>
      </p:sp>
      <p:pic>
        <p:nvPicPr>
          <p:cNvPr id="9" name="Content Placeholder 8">
            <a:extLst>
              <a:ext uri="{FF2B5EF4-FFF2-40B4-BE49-F238E27FC236}">
                <a16:creationId xmlns:a16="http://schemas.microsoft.com/office/drawing/2014/main" id="{07EB13C0-4A14-73F6-0236-5A32CB7EE81B}"/>
              </a:ext>
            </a:extLst>
          </p:cNvPr>
          <p:cNvPicPr>
            <a:picLocks noGrp="1" noChangeAspect="1"/>
          </p:cNvPicPr>
          <p:nvPr>
            <p:ph idx="1"/>
          </p:nvPr>
        </p:nvPicPr>
        <p:blipFill>
          <a:blip r:embed="rId2"/>
          <a:stretch>
            <a:fillRect/>
          </a:stretch>
        </p:blipFill>
        <p:spPr>
          <a:xfrm>
            <a:off x="4346678" y="1647826"/>
            <a:ext cx="7358322" cy="3956628"/>
          </a:xfrm>
        </p:spPr>
      </p:pic>
    </p:spTree>
    <p:extLst>
      <p:ext uri="{BB962C8B-B14F-4D97-AF65-F5344CB8AC3E}">
        <p14:creationId xmlns:p14="http://schemas.microsoft.com/office/powerpoint/2010/main" val="9979259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E24574-47D7-931B-C201-69BD477AD821}"/>
              </a:ext>
            </a:extLst>
          </p:cNvPr>
          <p:cNvSpPr>
            <a:spLocks noGrp="1"/>
          </p:cNvSpPr>
          <p:nvPr>
            <p:ph type="title"/>
          </p:nvPr>
        </p:nvSpPr>
        <p:spPr>
          <a:xfrm>
            <a:off x="783771" y="339610"/>
            <a:ext cx="9895951" cy="1033669"/>
          </a:xfrm>
        </p:spPr>
        <p:txBody>
          <a:bodyPr>
            <a:normAutofit/>
          </a:bodyPr>
          <a:lstStyle/>
          <a:p>
            <a:pPr algn="ctr"/>
            <a:r>
              <a:rPr lang="en-US" sz="4000" dirty="0">
                <a:solidFill>
                  <a:srgbClr val="FFFFFF"/>
                </a:solidFill>
              </a:rPr>
              <a:t>Domain and Type</a:t>
            </a:r>
          </a:p>
        </p:txBody>
      </p:sp>
      <p:sp>
        <p:nvSpPr>
          <p:cNvPr id="3" name="Content Placeholder 2">
            <a:extLst>
              <a:ext uri="{FF2B5EF4-FFF2-40B4-BE49-F238E27FC236}">
                <a16:creationId xmlns:a16="http://schemas.microsoft.com/office/drawing/2014/main" id="{3B7AF638-CB07-C834-D27E-C7C23CDBBFCA}"/>
              </a:ext>
            </a:extLst>
          </p:cNvPr>
          <p:cNvSpPr>
            <a:spLocks noGrp="1"/>
          </p:cNvSpPr>
          <p:nvPr>
            <p:ph idx="1"/>
          </p:nvPr>
        </p:nvSpPr>
        <p:spPr>
          <a:xfrm>
            <a:off x="1371599" y="1712888"/>
            <a:ext cx="9724031" cy="4805501"/>
          </a:xfrm>
        </p:spPr>
        <p:txBody>
          <a:bodyPr anchor="ctr">
            <a:normAutofit lnSpcReduction="10000"/>
          </a:bodyPr>
          <a:lstStyle/>
          <a:p>
            <a:pPr marL="0" indent="0">
              <a:buNone/>
            </a:pPr>
            <a:endParaRPr lang="en-US" sz="2000" dirty="0">
              <a:solidFill>
                <a:srgbClr val="FF0000"/>
              </a:solidFill>
            </a:endParaRPr>
          </a:p>
          <a:p>
            <a:pPr marL="0" indent="0">
              <a:buNone/>
            </a:pPr>
            <a:endParaRPr lang="en-US" sz="2000" dirty="0">
              <a:solidFill>
                <a:srgbClr val="FF0000"/>
              </a:solidFill>
            </a:endParaRPr>
          </a:p>
          <a:p>
            <a:pPr marL="0" indent="0">
              <a:buNone/>
            </a:pPr>
            <a:r>
              <a:rPr lang="en-US" sz="2000" dirty="0">
                <a:solidFill>
                  <a:srgbClr val="FF0000"/>
                </a:solidFill>
              </a:rPr>
              <a:t>Application Domain </a:t>
            </a:r>
            <a:r>
              <a:rPr lang="en-US" sz="2000" dirty="0"/>
              <a:t>– Hotel Review site for hotels around Europe</a:t>
            </a:r>
          </a:p>
          <a:p>
            <a:pPr marL="0" indent="0" algn="just">
              <a:buNone/>
            </a:pPr>
            <a:r>
              <a:rPr lang="en-US" sz="2000" dirty="0">
                <a:latin typeface="+mj-lt"/>
              </a:rPr>
              <a:t>While booking hotels and going on a vacation, we always check for hotel reviews around different websites to see if the hotel is a good place to stay or not. More and more people have started going outdoors and on vacations as the Corona virus pandemic starts to fade. Hotel review websites have become so common place that they are now an integral part of the hospitality industry. Millions of people check hotel review websites to make sure that they have a pleasant stay at the hotel they intend to visit. Thus, I feel it is important to have a website on which people can look at the reviews of different hotels and get something that best suits their needs.</a:t>
            </a:r>
          </a:p>
          <a:p>
            <a:pPr marL="0" indent="0">
              <a:buNone/>
            </a:pPr>
            <a:r>
              <a:rPr lang="en-US" sz="2000" dirty="0">
                <a:solidFill>
                  <a:srgbClr val="FF0000"/>
                </a:solidFill>
              </a:rPr>
              <a:t>Application Type </a:t>
            </a:r>
            <a:r>
              <a:rPr lang="en-US" sz="2000" dirty="0"/>
              <a:t>– Database application for hotel reviews. </a:t>
            </a:r>
          </a:p>
          <a:p>
            <a:pPr marL="0" indent="0">
              <a:buNone/>
            </a:pPr>
            <a:r>
              <a:rPr lang="en-US" sz="2000" dirty="0">
                <a:latin typeface="+mj-lt"/>
              </a:rPr>
              <a:t>Users can search, sort and insert information in the database through the user interface. As a third-party user should not delete information in the database, we decided to not give this privilege to the user. Only the admin can delete information by giving a mysql query to delete what ever he sees fit.</a:t>
            </a:r>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234083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B2379F-CC41-D86F-6386-AE2971445C81}"/>
              </a:ext>
            </a:extLst>
          </p:cNvPr>
          <p:cNvSpPr>
            <a:spLocks noGrp="1"/>
          </p:cNvSpPr>
          <p:nvPr>
            <p:ph type="title"/>
          </p:nvPr>
        </p:nvSpPr>
        <p:spPr>
          <a:xfrm>
            <a:off x="1063689" y="339610"/>
            <a:ext cx="9895951" cy="1033669"/>
          </a:xfrm>
        </p:spPr>
        <p:txBody>
          <a:bodyPr>
            <a:normAutofit/>
          </a:bodyPr>
          <a:lstStyle/>
          <a:p>
            <a:pPr algn="ctr"/>
            <a:r>
              <a:rPr lang="en-US" sz="4000" dirty="0">
                <a:solidFill>
                  <a:srgbClr val="FFFFFF"/>
                </a:solidFill>
              </a:rPr>
              <a:t>Application functionality</a:t>
            </a:r>
          </a:p>
        </p:txBody>
      </p:sp>
      <p:sp>
        <p:nvSpPr>
          <p:cNvPr id="3" name="Content Placeholder 2">
            <a:extLst>
              <a:ext uri="{FF2B5EF4-FFF2-40B4-BE49-F238E27FC236}">
                <a16:creationId xmlns:a16="http://schemas.microsoft.com/office/drawing/2014/main" id="{5AD7BDB1-2F45-3096-7696-D3513F15AAA7}"/>
              </a:ext>
            </a:extLst>
          </p:cNvPr>
          <p:cNvSpPr>
            <a:spLocks noGrp="1"/>
          </p:cNvSpPr>
          <p:nvPr>
            <p:ph idx="1"/>
          </p:nvPr>
        </p:nvSpPr>
        <p:spPr>
          <a:xfrm>
            <a:off x="1371599" y="2318197"/>
            <a:ext cx="9724031" cy="3683358"/>
          </a:xfrm>
        </p:spPr>
        <p:txBody>
          <a:bodyPr anchor="ctr">
            <a:normAutofit/>
          </a:bodyPr>
          <a:lstStyle/>
          <a:p>
            <a:pPr algn="just"/>
            <a:r>
              <a:rPr lang="en-US" sz="2000" dirty="0">
                <a:latin typeface="+mj-lt"/>
              </a:rPr>
              <a:t>The application is built to be quite easy to use. There is a home page for the website (see slide 4 for a snap of the page) on which there are relevant buttons which you can click, and you will get redirected to the page where you can enter information and get your results. Users can search for hotels, get hotel information, search for reviews, add a review, find tags associated with a hotel and the website also suggests a hotel based on nationality preference and the average score.</a:t>
            </a:r>
          </a:p>
          <a:p>
            <a:pPr algn="just"/>
            <a:r>
              <a:rPr lang="en-US" sz="2000" dirty="0">
                <a:latin typeface="+mj-lt"/>
              </a:rPr>
              <a:t>The page where you enter information is also easy to use, you enter the information you want and in case an incorrect information or invalid hotel name, etc. is entered, the page will display an appropriate message. You can always go back and enter the right information.</a:t>
            </a:r>
          </a:p>
          <a:p>
            <a:endParaRPr lang="en-US" sz="2000" dirty="0"/>
          </a:p>
        </p:txBody>
      </p:sp>
    </p:spTree>
    <p:extLst>
      <p:ext uri="{BB962C8B-B14F-4D97-AF65-F5344CB8AC3E}">
        <p14:creationId xmlns:p14="http://schemas.microsoft.com/office/powerpoint/2010/main" val="3650896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68EAA0-E668-B9AA-F5ED-2427E4A3FE73}"/>
              </a:ext>
            </a:extLst>
          </p:cNvPr>
          <p:cNvSpPr>
            <a:spLocks noGrp="1"/>
          </p:cNvSpPr>
          <p:nvPr>
            <p:ph type="title"/>
          </p:nvPr>
        </p:nvSpPr>
        <p:spPr>
          <a:xfrm>
            <a:off x="1371599" y="294538"/>
            <a:ext cx="9895951" cy="1033669"/>
          </a:xfrm>
        </p:spPr>
        <p:txBody>
          <a:bodyPr>
            <a:normAutofit/>
          </a:bodyPr>
          <a:lstStyle/>
          <a:p>
            <a:r>
              <a:rPr lang="en-US" sz="4000" dirty="0">
                <a:solidFill>
                  <a:srgbClr val="FFFFFF"/>
                </a:solidFill>
              </a:rPr>
              <a:t>(cont.)</a:t>
            </a:r>
          </a:p>
        </p:txBody>
      </p:sp>
      <p:sp>
        <p:nvSpPr>
          <p:cNvPr id="3" name="Content Placeholder 2">
            <a:extLst>
              <a:ext uri="{FF2B5EF4-FFF2-40B4-BE49-F238E27FC236}">
                <a16:creationId xmlns:a16="http://schemas.microsoft.com/office/drawing/2014/main" id="{8BCC7C69-25C9-7F7B-D441-3942A18D4E97}"/>
              </a:ext>
            </a:extLst>
          </p:cNvPr>
          <p:cNvSpPr>
            <a:spLocks noGrp="1"/>
          </p:cNvSpPr>
          <p:nvPr>
            <p:ph idx="1"/>
          </p:nvPr>
        </p:nvSpPr>
        <p:spPr>
          <a:xfrm>
            <a:off x="737117" y="1952619"/>
            <a:ext cx="9724031" cy="3683358"/>
          </a:xfrm>
        </p:spPr>
        <p:txBody>
          <a:bodyPr anchor="ctr">
            <a:normAutofit/>
          </a:bodyPr>
          <a:lstStyle/>
          <a:p>
            <a:pPr marL="0" indent="0" algn="just">
              <a:buNone/>
            </a:pPr>
            <a:r>
              <a:rPr lang="en-US" sz="2000" dirty="0">
                <a:latin typeface="+mj-lt"/>
              </a:rPr>
              <a:t>As a user, you can enter reviews to specific hotels by clicking on the add review button and then entering the required information in the fields. On inserting a review successfully, the UI will execute an insert query which will put your review in the Review entity and if you check the last query in Review, the latest entered review would be there. Similarly, for all the rest of the features, you just need to enter the right information and get the desired results.</a:t>
            </a:r>
          </a:p>
        </p:txBody>
      </p:sp>
    </p:spTree>
    <p:extLst>
      <p:ext uri="{BB962C8B-B14F-4D97-AF65-F5344CB8AC3E}">
        <p14:creationId xmlns:p14="http://schemas.microsoft.com/office/powerpoint/2010/main" val="1688844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93AC58-5737-11FE-9CB3-5259673B9E70}"/>
              </a:ext>
            </a:extLst>
          </p:cNvPr>
          <p:cNvSpPr>
            <a:spLocks noGrp="1"/>
          </p:cNvSpPr>
          <p:nvPr>
            <p:ph type="title"/>
          </p:nvPr>
        </p:nvSpPr>
        <p:spPr>
          <a:xfrm>
            <a:off x="1371599" y="294538"/>
            <a:ext cx="9895951" cy="1033669"/>
          </a:xfrm>
        </p:spPr>
        <p:txBody>
          <a:bodyPr>
            <a:normAutofit/>
          </a:bodyPr>
          <a:lstStyle/>
          <a:p>
            <a:pPr algn="ctr"/>
            <a:r>
              <a:rPr lang="en-US" sz="4000" dirty="0">
                <a:solidFill>
                  <a:srgbClr val="FFFFFF"/>
                </a:solidFill>
              </a:rPr>
              <a:t>Data Set</a:t>
            </a:r>
          </a:p>
        </p:txBody>
      </p:sp>
      <p:sp>
        <p:nvSpPr>
          <p:cNvPr id="3" name="Content Placeholder 2">
            <a:extLst>
              <a:ext uri="{FF2B5EF4-FFF2-40B4-BE49-F238E27FC236}">
                <a16:creationId xmlns:a16="http://schemas.microsoft.com/office/drawing/2014/main" id="{F0D734A6-F002-757D-2323-7C96C8166CBB}"/>
              </a:ext>
            </a:extLst>
          </p:cNvPr>
          <p:cNvSpPr>
            <a:spLocks noGrp="1"/>
          </p:cNvSpPr>
          <p:nvPr>
            <p:ph idx="1"/>
          </p:nvPr>
        </p:nvSpPr>
        <p:spPr>
          <a:xfrm>
            <a:off x="872032" y="2089596"/>
            <a:ext cx="9724031" cy="4215953"/>
          </a:xfrm>
        </p:spPr>
        <p:txBody>
          <a:bodyPr anchor="ctr">
            <a:normAutofit fontScale="55000" lnSpcReduction="20000"/>
          </a:bodyPr>
          <a:lstStyle/>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3600" dirty="0">
                <a:solidFill>
                  <a:srgbClr val="FF0000"/>
                </a:solidFill>
              </a:rPr>
              <a:t>Data Set Description</a:t>
            </a:r>
            <a:r>
              <a:rPr lang="en-US" sz="3600" b="1" dirty="0"/>
              <a:t>:</a:t>
            </a:r>
          </a:p>
          <a:p>
            <a:pPr marL="0" indent="0">
              <a:buNone/>
            </a:pPr>
            <a:endParaRPr lang="en-US" sz="3600" dirty="0"/>
          </a:p>
          <a:p>
            <a:pPr marL="0" indent="0">
              <a:buNone/>
            </a:pPr>
            <a:r>
              <a:rPr lang="en-US" sz="3600" dirty="0">
                <a:latin typeface="+mj-lt"/>
              </a:rPr>
              <a:t>Site - Kaggle</a:t>
            </a:r>
          </a:p>
          <a:p>
            <a:pPr marL="0" indent="0">
              <a:buNone/>
            </a:pPr>
            <a:r>
              <a:rPr lang="en-US" sz="3600" dirty="0">
                <a:latin typeface="+mj-lt"/>
              </a:rPr>
              <a:t>link - </a:t>
            </a:r>
            <a:r>
              <a:rPr lang="en-US" sz="3600" b="0" i="0" u="sng" strike="noStrike" dirty="0">
                <a:effectLst/>
                <a:latin typeface="+mj-lt"/>
                <a:hlinkClick r:id="rId2"/>
              </a:rPr>
              <a:t>https://www.kaggle.com/datasets/jiashenliu/515k-hotel-reviews-data-in-europe</a:t>
            </a:r>
            <a:r>
              <a:rPr lang="en-US" sz="3600" b="0" i="0" u="none" strike="noStrike" dirty="0">
                <a:effectLst/>
                <a:latin typeface="+mj-lt"/>
              </a:rPr>
              <a:t>.</a:t>
            </a:r>
          </a:p>
          <a:p>
            <a:pPr marL="0" indent="0">
              <a:buNone/>
            </a:pPr>
            <a:r>
              <a:rPr lang="en-US" sz="3600" dirty="0">
                <a:latin typeface="+mj-lt"/>
              </a:rPr>
              <a:t>Number of columns – 17 originally, used in the project 14.</a:t>
            </a:r>
          </a:p>
          <a:p>
            <a:pPr marL="0" indent="0">
              <a:buNone/>
            </a:pPr>
            <a:r>
              <a:rPr lang="en-US" sz="3600" dirty="0">
                <a:latin typeface="+mj-lt"/>
              </a:rPr>
              <a:t>Used columns – (Hotel_Address, date, avg_score, hotel name, reviewer nationality,   neg_review, neg_review word count, total_number of reviews, pos_review, pos_review word count, score given, tags, latitude, and longitude).</a:t>
            </a:r>
          </a:p>
          <a:p>
            <a:pPr marL="0" indent="0">
              <a:buNone/>
            </a:pPr>
            <a:r>
              <a:rPr lang="en-US" sz="3600" b="0" i="0" u="none" strike="noStrike" dirty="0">
                <a:effectLst/>
                <a:latin typeface="+mj-lt"/>
              </a:rPr>
              <a:t>Number of Rows – 515K in total, used in project 30,000 for better management and</a:t>
            </a:r>
            <a:r>
              <a:rPr lang="en-US" sz="3600" dirty="0">
                <a:latin typeface="+mj-lt"/>
              </a:rPr>
              <a:t> faster results. 515K rows were a bit too much for us to handle and that is why we decided to go with 30,000 rows instead.</a:t>
            </a:r>
          </a:p>
          <a:p>
            <a:pPr marL="0" indent="0">
              <a:buNone/>
            </a:pPr>
            <a:endParaRPr lang="en-US" sz="3600" b="0" i="0" u="none" strike="noStrike" dirty="0">
              <a:effectLst/>
              <a:latin typeface="Arial" panose="020B0604020202020204" pitchFamily="34" charset="0"/>
            </a:endParaRPr>
          </a:p>
          <a:p>
            <a:pPr marL="0" indent="0">
              <a:buNone/>
            </a:pPr>
            <a:endParaRPr lang="en-US" sz="2000" dirty="0">
              <a:latin typeface="Arial" panose="020B0604020202020204" pitchFamily="34" charset="0"/>
            </a:endParaRPr>
          </a:p>
          <a:p>
            <a:pPr marL="0" indent="0">
              <a:buNone/>
            </a:pPr>
            <a:endParaRPr lang="en-US" sz="2000" b="0" i="0" u="none" strike="noStrike" dirty="0">
              <a:effectLst/>
              <a:latin typeface="Arial" panose="020B0604020202020204" pitchFamily="34" charset="0"/>
            </a:endParaRPr>
          </a:p>
          <a:p>
            <a:pPr marL="0" indent="0">
              <a:buNone/>
            </a:pPr>
            <a:endParaRPr lang="en-US" sz="2000" dirty="0">
              <a:latin typeface="Arial" panose="020B0604020202020204" pitchFamily="34" charset="0"/>
            </a:endParaRPr>
          </a:p>
          <a:p>
            <a:pPr marL="0" indent="0">
              <a:buNone/>
            </a:pPr>
            <a:endParaRPr lang="en-US" sz="2000" b="0" i="0" u="none" strike="noStrike" dirty="0">
              <a:effectLst/>
              <a:latin typeface="Arial" panose="020B0604020202020204" pitchFamily="34" charset="0"/>
            </a:endParaRPr>
          </a:p>
          <a:p>
            <a:pPr marL="0" indent="0">
              <a:buNone/>
            </a:pPr>
            <a:endParaRPr lang="en-US" sz="2000" dirty="0">
              <a:latin typeface="Arial" panose="020B0604020202020204" pitchFamily="34" charset="0"/>
            </a:endParaRPr>
          </a:p>
          <a:p>
            <a:pPr marL="0" indent="0">
              <a:buNone/>
            </a:pPr>
            <a:endParaRPr lang="en-US" sz="2000" b="0" i="0" u="none" strike="noStrike" dirty="0">
              <a:effectLst/>
              <a:latin typeface="Arial" panose="020B0604020202020204" pitchFamily="34" charset="0"/>
            </a:endParaRPr>
          </a:p>
        </p:txBody>
      </p:sp>
    </p:spTree>
    <p:extLst>
      <p:ext uri="{BB962C8B-B14F-4D97-AF65-F5344CB8AC3E}">
        <p14:creationId xmlns:p14="http://schemas.microsoft.com/office/powerpoint/2010/main" val="3788766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5" name="Rectangle 103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9" name="Freeform: Shape 103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7385983C-5996-8437-3333-EF86F652FE20}"/>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dirty="0">
                <a:solidFill>
                  <a:srgbClr val="FFFFFF"/>
                </a:solidFill>
                <a:latin typeface="+mj-lt"/>
                <a:ea typeface="+mj-ea"/>
                <a:cs typeface="+mj-cs"/>
              </a:rPr>
              <a:t>Entity Relationship Diagram</a:t>
            </a:r>
          </a:p>
        </p:txBody>
      </p:sp>
      <p:pic>
        <p:nvPicPr>
          <p:cNvPr id="1026" name="Picture 2">
            <a:extLst>
              <a:ext uri="{FF2B5EF4-FFF2-40B4-BE49-F238E27FC236}">
                <a16:creationId xmlns:a16="http://schemas.microsoft.com/office/drawing/2014/main" id="{F1B94EF8-B061-B303-EAA3-6CD7278638C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502428" y="1044503"/>
            <a:ext cx="7225748" cy="4768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06850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2569</TotalTime>
  <Words>2146</Words>
  <Application>Microsoft Office PowerPoint</Application>
  <PresentationFormat>Widescreen</PresentationFormat>
  <Paragraphs>168</Paragraphs>
  <Slides>25</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Tw Cen MT</vt:lpstr>
      <vt:lpstr>Office Theme</vt:lpstr>
      <vt:lpstr>Final Project</vt:lpstr>
      <vt:lpstr>Outline</vt:lpstr>
      <vt:lpstr>Application Description</vt:lpstr>
      <vt:lpstr>Snapshot of our front page</vt:lpstr>
      <vt:lpstr>Domain and Type</vt:lpstr>
      <vt:lpstr>Application functionality</vt:lpstr>
      <vt:lpstr>(cont.)</vt:lpstr>
      <vt:lpstr>Data Set</vt:lpstr>
      <vt:lpstr>Entity Relationship Diagram</vt:lpstr>
      <vt:lpstr>Database</vt:lpstr>
      <vt:lpstr>Tables</vt:lpstr>
      <vt:lpstr>cont.</vt:lpstr>
      <vt:lpstr>cont.</vt:lpstr>
      <vt:lpstr>Functional Dependencies</vt:lpstr>
      <vt:lpstr>Sequence of Functionality</vt:lpstr>
      <vt:lpstr>Implementation</vt:lpstr>
      <vt:lpstr>Input/Output Transition</vt:lpstr>
      <vt:lpstr>Project Demonstration</vt:lpstr>
      <vt:lpstr>Database Demo</vt:lpstr>
      <vt:lpstr>Evaluation and Testing</vt:lpstr>
      <vt:lpstr>cont.</vt:lpstr>
      <vt:lpstr>cont.</vt:lpstr>
      <vt:lpstr>Conclusion </vt:lpstr>
      <vt:lpstr>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Sourabh Kenjale</dc:creator>
  <cp:lastModifiedBy>Sourabh Kenjale</cp:lastModifiedBy>
  <cp:revision>1</cp:revision>
  <dcterms:created xsi:type="dcterms:W3CDTF">2022-07-28T19:10:37Z</dcterms:created>
  <dcterms:modified xsi:type="dcterms:W3CDTF">2022-07-31T01:44:15Z</dcterms:modified>
</cp:coreProperties>
</file>

<file path=docProps/thumbnail.jpeg>
</file>